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791" r:id="rId2"/>
    <p:sldId id="792" r:id="rId3"/>
    <p:sldId id="793" r:id="rId4"/>
    <p:sldId id="794" r:id="rId5"/>
    <p:sldId id="795" r:id="rId6"/>
    <p:sldId id="788" r:id="rId7"/>
    <p:sldId id="796" r:id="rId8"/>
    <p:sldId id="797" r:id="rId9"/>
    <p:sldId id="706" r:id="rId10"/>
    <p:sldId id="861" r:id="rId11"/>
    <p:sldId id="778" r:id="rId12"/>
    <p:sldId id="739" r:id="rId13"/>
    <p:sldId id="740" r:id="rId14"/>
    <p:sldId id="949" r:id="rId15"/>
    <p:sldId id="741" r:id="rId16"/>
    <p:sldId id="572" r:id="rId17"/>
    <p:sldId id="862" r:id="rId18"/>
    <p:sldId id="869" r:id="rId19"/>
    <p:sldId id="879" r:id="rId20"/>
    <p:sldId id="874" r:id="rId21"/>
    <p:sldId id="878" r:id="rId22"/>
    <p:sldId id="880" r:id="rId23"/>
    <p:sldId id="875" r:id="rId24"/>
    <p:sldId id="876" r:id="rId25"/>
    <p:sldId id="881" r:id="rId26"/>
    <p:sldId id="882" r:id="rId27"/>
    <p:sldId id="747" r:id="rId28"/>
    <p:sldId id="883" r:id="rId29"/>
    <p:sldId id="884" r:id="rId30"/>
    <p:sldId id="885" r:id="rId31"/>
    <p:sldId id="886" r:id="rId32"/>
    <p:sldId id="577" r:id="rId33"/>
    <p:sldId id="57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11A6-D0B1-49FC-8702-BBD58E7F9D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DB36C5-9959-4CF5-8BBD-BD57281D56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A9C9B-BB5F-4208-99F6-0A7BC05513A0}"/>
              </a:ext>
            </a:extLst>
          </p:cNvPr>
          <p:cNvSpPr>
            <a:spLocks noGrp="1"/>
          </p:cNvSpPr>
          <p:nvPr>
            <p:ph type="dt" sz="half" idx="10"/>
          </p:nvPr>
        </p:nvSpPr>
        <p:spPr/>
        <p:txBody>
          <a:bodyPr/>
          <a:lstStyle/>
          <a:p>
            <a:fld id="{A340F4F4-62AB-42CA-B5ED-A75D437D7520}" type="datetimeFigureOut">
              <a:rPr lang="en-US" smtClean="0"/>
              <a:t>07/08/2019</a:t>
            </a:fld>
            <a:endParaRPr lang="en-US"/>
          </a:p>
        </p:txBody>
      </p:sp>
      <p:sp>
        <p:nvSpPr>
          <p:cNvPr id="5" name="Footer Placeholder 4">
            <a:extLst>
              <a:ext uri="{FF2B5EF4-FFF2-40B4-BE49-F238E27FC236}">
                <a16:creationId xmlns:a16="http://schemas.microsoft.com/office/drawing/2014/main" id="{FAAD05B9-2E01-4C35-A5AD-0AF9DEE56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9E4AE0-60E9-457B-92CC-EE6281822302}"/>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413567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4D86-1B11-4018-9E4E-A2349093AD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706835-6156-4729-B886-DB00A1681E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022A1-D0EF-410E-893E-B131A7972E4D}"/>
              </a:ext>
            </a:extLst>
          </p:cNvPr>
          <p:cNvSpPr>
            <a:spLocks noGrp="1"/>
          </p:cNvSpPr>
          <p:nvPr>
            <p:ph type="dt" sz="half" idx="10"/>
          </p:nvPr>
        </p:nvSpPr>
        <p:spPr/>
        <p:txBody>
          <a:bodyPr/>
          <a:lstStyle/>
          <a:p>
            <a:fld id="{A340F4F4-62AB-42CA-B5ED-A75D437D7520}" type="datetimeFigureOut">
              <a:rPr lang="en-US" smtClean="0"/>
              <a:t>07/08/2019</a:t>
            </a:fld>
            <a:endParaRPr lang="en-US"/>
          </a:p>
        </p:txBody>
      </p:sp>
      <p:sp>
        <p:nvSpPr>
          <p:cNvPr id="5" name="Footer Placeholder 4">
            <a:extLst>
              <a:ext uri="{FF2B5EF4-FFF2-40B4-BE49-F238E27FC236}">
                <a16:creationId xmlns:a16="http://schemas.microsoft.com/office/drawing/2014/main" id="{57326418-D1F7-46BC-857B-9AFB2BF32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6DAFB-D4B2-4EB0-BF25-5CF06F44B066}"/>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1304782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C50495-51DC-4745-9A50-20CCB7E7D4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02F821-11A0-4340-B605-C9D413AA84E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40E9C0-76A0-4A83-BA11-3400DAC4136F}"/>
              </a:ext>
            </a:extLst>
          </p:cNvPr>
          <p:cNvSpPr>
            <a:spLocks noGrp="1"/>
          </p:cNvSpPr>
          <p:nvPr>
            <p:ph type="dt" sz="half" idx="10"/>
          </p:nvPr>
        </p:nvSpPr>
        <p:spPr/>
        <p:txBody>
          <a:bodyPr/>
          <a:lstStyle/>
          <a:p>
            <a:fld id="{A340F4F4-62AB-42CA-B5ED-A75D437D7520}" type="datetimeFigureOut">
              <a:rPr lang="en-US" smtClean="0"/>
              <a:t>07/08/2019</a:t>
            </a:fld>
            <a:endParaRPr lang="en-US"/>
          </a:p>
        </p:txBody>
      </p:sp>
      <p:sp>
        <p:nvSpPr>
          <p:cNvPr id="5" name="Footer Placeholder 4">
            <a:extLst>
              <a:ext uri="{FF2B5EF4-FFF2-40B4-BE49-F238E27FC236}">
                <a16:creationId xmlns:a16="http://schemas.microsoft.com/office/drawing/2014/main" id="{4A777284-91CA-4B21-8B15-67A6BEEE0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E17BC-3DB5-4D4C-9471-11D9A7B1F445}"/>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187120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C785-07B8-4DAA-B4CF-8394DA261C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56DD1B-0B13-4FC0-8DFE-B2AE0FEDE1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DFEBF-8233-47C2-B611-52CB8E92B062}"/>
              </a:ext>
            </a:extLst>
          </p:cNvPr>
          <p:cNvSpPr>
            <a:spLocks noGrp="1"/>
          </p:cNvSpPr>
          <p:nvPr>
            <p:ph type="dt" sz="half" idx="10"/>
          </p:nvPr>
        </p:nvSpPr>
        <p:spPr/>
        <p:txBody>
          <a:bodyPr/>
          <a:lstStyle/>
          <a:p>
            <a:fld id="{A340F4F4-62AB-42CA-B5ED-A75D437D7520}" type="datetimeFigureOut">
              <a:rPr lang="en-US" smtClean="0"/>
              <a:t>07/08/2019</a:t>
            </a:fld>
            <a:endParaRPr lang="en-US"/>
          </a:p>
        </p:txBody>
      </p:sp>
      <p:sp>
        <p:nvSpPr>
          <p:cNvPr id="5" name="Footer Placeholder 4">
            <a:extLst>
              <a:ext uri="{FF2B5EF4-FFF2-40B4-BE49-F238E27FC236}">
                <a16:creationId xmlns:a16="http://schemas.microsoft.com/office/drawing/2014/main" id="{959AEF9D-0473-48D9-90D8-BC6D58291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EEEA9-14FA-4AE7-986F-08B1CBABD2A6}"/>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248040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AE39-7BAA-41FC-9E79-253AE7A773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61ED57-9ECF-49CC-9964-CD9040FBD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4093F1-2A8C-4E33-9072-9999FF52B46A}"/>
              </a:ext>
            </a:extLst>
          </p:cNvPr>
          <p:cNvSpPr>
            <a:spLocks noGrp="1"/>
          </p:cNvSpPr>
          <p:nvPr>
            <p:ph type="dt" sz="half" idx="10"/>
          </p:nvPr>
        </p:nvSpPr>
        <p:spPr/>
        <p:txBody>
          <a:bodyPr/>
          <a:lstStyle/>
          <a:p>
            <a:fld id="{A340F4F4-62AB-42CA-B5ED-A75D437D7520}" type="datetimeFigureOut">
              <a:rPr lang="en-US" smtClean="0"/>
              <a:t>07/08/2019</a:t>
            </a:fld>
            <a:endParaRPr lang="en-US"/>
          </a:p>
        </p:txBody>
      </p:sp>
      <p:sp>
        <p:nvSpPr>
          <p:cNvPr id="5" name="Footer Placeholder 4">
            <a:extLst>
              <a:ext uri="{FF2B5EF4-FFF2-40B4-BE49-F238E27FC236}">
                <a16:creationId xmlns:a16="http://schemas.microsoft.com/office/drawing/2014/main" id="{1815D079-62C7-4A7D-AEAA-1AF1FCF91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A0C24-86BD-467F-A906-314E97C31468}"/>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4095534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12003-66AA-4E72-996E-F60AAECEE2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640AC7-03CB-4406-B3FA-4367FD57AA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6BFD9E-E7A1-498A-AA36-500B713629D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2CEC49-6303-442D-B06D-FDA41F9B4002}"/>
              </a:ext>
            </a:extLst>
          </p:cNvPr>
          <p:cNvSpPr>
            <a:spLocks noGrp="1"/>
          </p:cNvSpPr>
          <p:nvPr>
            <p:ph type="dt" sz="half" idx="10"/>
          </p:nvPr>
        </p:nvSpPr>
        <p:spPr/>
        <p:txBody>
          <a:bodyPr/>
          <a:lstStyle/>
          <a:p>
            <a:fld id="{A340F4F4-62AB-42CA-B5ED-A75D437D7520}" type="datetimeFigureOut">
              <a:rPr lang="en-US" smtClean="0"/>
              <a:t>07/08/2019</a:t>
            </a:fld>
            <a:endParaRPr lang="en-US"/>
          </a:p>
        </p:txBody>
      </p:sp>
      <p:sp>
        <p:nvSpPr>
          <p:cNvPr id="6" name="Footer Placeholder 5">
            <a:extLst>
              <a:ext uri="{FF2B5EF4-FFF2-40B4-BE49-F238E27FC236}">
                <a16:creationId xmlns:a16="http://schemas.microsoft.com/office/drawing/2014/main" id="{883C7458-17DC-4D50-B544-7FED3707EC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2BA525-FF4E-498F-8CF0-A3FA590C16D3}"/>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423368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A5F4-4299-41C6-9655-8C0F1819BF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C73122-236B-4BF1-88D6-4758346EE2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732D43-D800-471A-8F01-787B30767DF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C923A8-8B81-4DA3-984A-48D8BA242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3B199C-D8F6-4D88-BA60-A82563D97A8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3741A1-26E7-4219-9031-B1CF88A1DB4A}"/>
              </a:ext>
            </a:extLst>
          </p:cNvPr>
          <p:cNvSpPr>
            <a:spLocks noGrp="1"/>
          </p:cNvSpPr>
          <p:nvPr>
            <p:ph type="dt" sz="half" idx="10"/>
          </p:nvPr>
        </p:nvSpPr>
        <p:spPr/>
        <p:txBody>
          <a:bodyPr/>
          <a:lstStyle/>
          <a:p>
            <a:fld id="{A340F4F4-62AB-42CA-B5ED-A75D437D7520}" type="datetimeFigureOut">
              <a:rPr lang="en-US" smtClean="0"/>
              <a:t>07/08/2019</a:t>
            </a:fld>
            <a:endParaRPr lang="en-US"/>
          </a:p>
        </p:txBody>
      </p:sp>
      <p:sp>
        <p:nvSpPr>
          <p:cNvPr id="8" name="Footer Placeholder 7">
            <a:extLst>
              <a:ext uri="{FF2B5EF4-FFF2-40B4-BE49-F238E27FC236}">
                <a16:creationId xmlns:a16="http://schemas.microsoft.com/office/drawing/2014/main" id="{00373EDF-A555-461D-9DF5-053CDB1DC5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5659B9-A82C-4AD7-9B24-3FABA985C2FB}"/>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2099276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67FE-7FCA-4EFD-B2F3-E7D8A08E29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0F4158-5620-4238-A242-730F2431E223}"/>
              </a:ext>
            </a:extLst>
          </p:cNvPr>
          <p:cNvSpPr>
            <a:spLocks noGrp="1"/>
          </p:cNvSpPr>
          <p:nvPr>
            <p:ph type="dt" sz="half" idx="10"/>
          </p:nvPr>
        </p:nvSpPr>
        <p:spPr/>
        <p:txBody>
          <a:bodyPr/>
          <a:lstStyle/>
          <a:p>
            <a:fld id="{A340F4F4-62AB-42CA-B5ED-A75D437D7520}" type="datetimeFigureOut">
              <a:rPr lang="en-US" smtClean="0"/>
              <a:t>07/08/2019</a:t>
            </a:fld>
            <a:endParaRPr lang="en-US"/>
          </a:p>
        </p:txBody>
      </p:sp>
      <p:sp>
        <p:nvSpPr>
          <p:cNvPr id="4" name="Footer Placeholder 3">
            <a:extLst>
              <a:ext uri="{FF2B5EF4-FFF2-40B4-BE49-F238E27FC236}">
                <a16:creationId xmlns:a16="http://schemas.microsoft.com/office/drawing/2014/main" id="{3C12461C-AE33-4690-9EDD-43D7E400D1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CC09C4-DB6A-4F62-B489-8106F1C63B7F}"/>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683747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79AB19-493E-477D-9074-36E438D06408}"/>
              </a:ext>
            </a:extLst>
          </p:cNvPr>
          <p:cNvSpPr>
            <a:spLocks noGrp="1"/>
          </p:cNvSpPr>
          <p:nvPr>
            <p:ph type="dt" sz="half" idx="10"/>
          </p:nvPr>
        </p:nvSpPr>
        <p:spPr/>
        <p:txBody>
          <a:bodyPr/>
          <a:lstStyle/>
          <a:p>
            <a:fld id="{A340F4F4-62AB-42CA-B5ED-A75D437D7520}" type="datetimeFigureOut">
              <a:rPr lang="en-US" smtClean="0"/>
              <a:t>07/08/2019</a:t>
            </a:fld>
            <a:endParaRPr lang="en-US"/>
          </a:p>
        </p:txBody>
      </p:sp>
      <p:sp>
        <p:nvSpPr>
          <p:cNvPr id="3" name="Footer Placeholder 2">
            <a:extLst>
              <a:ext uri="{FF2B5EF4-FFF2-40B4-BE49-F238E27FC236}">
                <a16:creationId xmlns:a16="http://schemas.microsoft.com/office/drawing/2014/main" id="{19C5A9B5-7D6D-4D93-8B04-2FD8499C12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D8977D-0401-4408-9225-DC81E09D2CAF}"/>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632599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1868-A15E-415B-8977-B2772C6CBF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E2B561-8ECC-4734-A74B-5C61A1B1B2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485177-AE57-407E-8389-25A1DAF04A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47709C-D4F0-4D64-97AE-8861262853C7}"/>
              </a:ext>
            </a:extLst>
          </p:cNvPr>
          <p:cNvSpPr>
            <a:spLocks noGrp="1"/>
          </p:cNvSpPr>
          <p:nvPr>
            <p:ph type="dt" sz="half" idx="10"/>
          </p:nvPr>
        </p:nvSpPr>
        <p:spPr/>
        <p:txBody>
          <a:bodyPr/>
          <a:lstStyle/>
          <a:p>
            <a:fld id="{A340F4F4-62AB-42CA-B5ED-A75D437D7520}" type="datetimeFigureOut">
              <a:rPr lang="en-US" smtClean="0"/>
              <a:t>07/08/2019</a:t>
            </a:fld>
            <a:endParaRPr lang="en-US"/>
          </a:p>
        </p:txBody>
      </p:sp>
      <p:sp>
        <p:nvSpPr>
          <p:cNvPr id="6" name="Footer Placeholder 5">
            <a:extLst>
              <a:ext uri="{FF2B5EF4-FFF2-40B4-BE49-F238E27FC236}">
                <a16:creationId xmlns:a16="http://schemas.microsoft.com/office/drawing/2014/main" id="{24325370-D254-4606-9B7F-417340316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874B29-A07D-4049-ACBC-AAD0D7320428}"/>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3854665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F1D5-CA47-4068-820E-73BB9BB97B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50CD1F-35FA-4B6C-9279-3D1AA261B7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072A29-053B-4112-99D2-0F7DA51D11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805D76-6E98-4CC2-9C1C-CEEDD392D67E}"/>
              </a:ext>
            </a:extLst>
          </p:cNvPr>
          <p:cNvSpPr>
            <a:spLocks noGrp="1"/>
          </p:cNvSpPr>
          <p:nvPr>
            <p:ph type="dt" sz="half" idx="10"/>
          </p:nvPr>
        </p:nvSpPr>
        <p:spPr/>
        <p:txBody>
          <a:bodyPr/>
          <a:lstStyle/>
          <a:p>
            <a:fld id="{A340F4F4-62AB-42CA-B5ED-A75D437D7520}" type="datetimeFigureOut">
              <a:rPr lang="en-US" smtClean="0"/>
              <a:t>07/08/2019</a:t>
            </a:fld>
            <a:endParaRPr lang="en-US"/>
          </a:p>
        </p:txBody>
      </p:sp>
      <p:sp>
        <p:nvSpPr>
          <p:cNvPr id="6" name="Footer Placeholder 5">
            <a:extLst>
              <a:ext uri="{FF2B5EF4-FFF2-40B4-BE49-F238E27FC236}">
                <a16:creationId xmlns:a16="http://schemas.microsoft.com/office/drawing/2014/main" id="{0BE47CE5-4265-491B-AA7F-381B31167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1C1F3-9036-4E06-ABDD-FB4F7B0172CB}"/>
              </a:ext>
            </a:extLst>
          </p:cNvPr>
          <p:cNvSpPr>
            <a:spLocks noGrp="1"/>
          </p:cNvSpPr>
          <p:nvPr>
            <p:ph type="sldNum" sz="quarter" idx="12"/>
          </p:nvPr>
        </p:nvSpPr>
        <p:spPr/>
        <p:txBody>
          <a:bodyPr/>
          <a:lstStyle/>
          <a:p>
            <a:fld id="{0A3D0C31-000D-42F5-BD21-39A276ED53E1}" type="slidenum">
              <a:rPr lang="en-US" smtClean="0"/>
              <a:t>‹#›</a:t>
            </a:fld>
            <a:endParaRPr lang="en-US"/>
          </a:p>
        </p:txBody>
      </p:sp>
    </p:spTree>
    <p:extLst>
      <p:ext uri="{BB962C8B-B14F-4D97-AF65-F5344CB8AC3E}">
        <p14:creationId xmlns:p14="http://schemas.microsoft.com/office/powerpoint/2010/main" val="216113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AC85C-A1CA-456B-813F-F61DE375C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9A3F67-6DE5-4E01-9A8A-20F2FB5A2C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09F718-337D-4F00-B3AA-584AA7C308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40F4F4-62AB-42CA-B5ED-A75D437D7520}" type="datetimeFigureOut">
              <a:rPr lang="en-US" smtClean="0"/>
              <a:t>07/08/2019</a:t>
            </a:fld>
            <a:endParaRPr lang="en-US"/>
          </a:p>
        </p:txBody>
      </p:sp>
      <p:sp>
        <p:nvSpPr>
          <p:cNvPr id="5" name="Footer Placeholder 4">
            <a:extLst>
              <a:ext uri="{FF2B5EF4-FFF2-40B4-BE49-F238E27FC236}">
                <a16:creationId xmlns:a16="http://schemas.microsoft.com/office/drawing/2014/main" id="{D67AE08A-E0D5-440D-A252-AD93B6A068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E0C93D-03A3-4D40-98D5-0ECB55F7F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3D0C31-000D-42F5-BD21-39A276ED53E1}" type="slidenum">
              <a:rPr lang="en-US" smtClean="0"/>
              <a:t>‹#›</a:t>
            </a:fld>
            <a:endParaRPr lang="en-US"/>
          </a:p>
        </p:txBody>
      </p:sp>
    </p:spTree>
    <p:extLst>
      <p:ext uri="{BB962C8B-B14F-4D97-AF65-F5344CB8AC3E}">
        <p14:creationId xmlns:p14="http://schemas.microsoft.com/office/powerpoint/2010/main" val="4240126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41A809-43C7-43F1-B1A5-2BAFDBADEAAC}"/>
              </a:ext>
            </a:extLst>
          </p:cNvPr>
          <p:cNvSpPr txBox="1">
            <a:spLocks/>
          </p:cNvSpPr>
          <p:nvPr/>
        </p:nvSpPr>
        <p:spPr>
          <a:xfrm>
            <a:off x="1623317" y="1501234"/>
            <a:ext cx="8945364" cy="1148837"/>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800" b="1" dirty="0">
                <a:solidFill>
                  <a:schemeClr val="accent6"/>
                </a:solidFill>
                <a:latin typeface="+mn-lt"/>
              </a:rPr>
              <a:t>DL is more feasible when:</a:t>
            </a:r>
          </a:p>
        </p:txBody>
      </p:sp>
    </p:spTree>
    <p:extLst>
      <p:ext uri="{BB962C8B-B14F-4D97-AF65-F5344CB8AC3E}">
        <p14:creationId xmlns:p14="http://schemas.microsoft.com/office/powerpoint/2010/main" val="150027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0720AB-08DB-43A1-A0AC-541AE19B6FC1}"/>
              </a:ext>
            </a:extLst>
          </p:cNvPr>
          <p:cNvSpPr txBox="1">
            <a:spLocks/>
          </p:cNvSpPr>
          <p:nvPr/>
        </p:nvSpPr>
        <p:spPr>
          <a:xfrm>
            <a:off x="1623318" y="2168746"/>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accent1"/>
                </a:solidFill>
                <a:latin typeface="+mn-lt"/>
              </a:rPr>
              <a:t>Computer Vision</a:t>
            </a:r>
          </a:p>
        </p:txBody>
      </p:sp>
    </p:spTree>
    <p:extLst>
      <p:ext uri="{BB962C8B-B14F-4D97-AF65-F5344CB8AC3E}">
        <p14:creationId xmlns:p14="http://schemas.microsoft.com/office/powerpoint/2010/main" val="3393467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lated image">
            <a:extLst>
              <a:ext uri="{FF2B5EF4-FFF2-40B4-BE49-F238E27FC236}">
                <a16:creationId xmlns:a16="http://schemas.microsoft.com/office/drawing/2014/main" id="{FA3746BD-8DC2-4405-9652-84B497867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427" y="1469602"/>
            <a:ext cx="7051145" cy="527780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44E5767-0A5C-4A1E-A466-96572EE46DC0}"/>
              </a:ext>
            </a:extLst>
          </p:cNvPr>
          <p:cNvSpPr txBox="1">
            <a:spLocks/>
          </p:cNvSpPr>
          <p:nvPr/>
        </p:nvSpPr>
        <p:spPr>
          <a:xfrm>
            <a:off x="2002367" y="257234"/>
            <a:ext cx="8187266" cy="1095506"/>
          </a:xfrm>
          <a:prstGeom prst="rect">
            <a:avLst/>
          </a:prstGeom>
        </p:spPr>
        <p:txBody>
          <a:bodyPr vert="horz" lIns="91440" tIns="45720" rIns="91440" bIns="45720" rtlCol="0" anchor="ctr" anchorCtr="0">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accent1"/>
                </a:solidFill>
                <a:latin typeface="+mn-lt"/>
              </a:rPr>
              <a:t>Understanding what’s in an Image</a:t>
            </a:r>
          </a:p>
        </p:txBody>
      </p:sp>
    </p:spTree>
    <p:extLst>
      <p:ext uri="{BB962C8B-B14F-4D97-AF65-F5344CB8AC3E}">
        <p14:creationId xmlns:p14="http://schemas.microsoft.com/office/powerpoint/2010/main" val="203362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29495" y="1818409"/>
            <a:ext cx="4334048" cy="4208318"/>
          </a:xfrm>
          <a:prstGeom prst="rect">
            <a:avLst/>
          </a:prstGeom>
          <a:blipFill>
            <a:blip r:embed="rId2" cstate="print"/>
            <a:stretch>
              <a:fillRect/>
            </a:stretch>
          </a:blipFill>
        </p:spPr>
        <p:txBody>
          <a:bodyPr wrap="square" lIns="0" tIns="0" rIns="0" bIns="0" rtlCol="0"/>
          <a:lstStyle/>
          <a:p>
            <a:endParaRPr sz="1227"/>
          </a:p>
        </p:txBody>
      </p:sp>
      <p:sp>
        <p:nvSpPr>
          <p:cNvPr id="3" name="object 3"/>
          <p:cNvSpPr/>
          <p:nvPr/>
        </p:nvSpPr>
        <p:spPr>
          <a:xfrm>
            <a:off x="4160174" y="1301981"/>
            <a:ext cx="184006" cy="235960"/>
          </a:xfrm>
          <a:custGeom>
            <a:avLst/>
            <a:gdLst/>
            <a:ahLst/>
            <a:cxnLst/>
            <a:rect l="l" t="t" r="r" b="b"/>
            <a:pathLst>
              <a:path w="269875" h="346075">
                <a:moveTo>
                  <a:pt x="257766" y="288035"/>
                </a:moveTo>
                <a:lnTo>
                  <a:pt x="135636" y="288035"/>
                </a:lnTo>
                <a:lnTo>
                  <a:pt x="147399" y="287750"/>
                </a:lnTo>
                <a:lnTo>
                  <a:pt x="157734" y="286892"/>
                </a:lnTo>
                <a:lnTo>
                  <a:pt x="197167" y="268414"/>
                </a:lnTo>
                <a:lnTo>
                  <a:pt x="204216" y="245363"/>
                </a:lnTo>
                <a:lnTo>
                  <a:pt x="203358" y="237910"/>
                </a:lnTo>
                <a:lnTo>
                  <a:pt x="171640" y="213359"/>
                </a:lnTo>
                <a:lnTo>
                  <a:pt x="109728" y="198119"/>
                </a:lnTo>
                <a:lnTo>
                  <a:pt x="86344" y="192381"/>
                </a:lnTo>
                <a:lnTo>
                  <a:pt x="39624" y="173735"/>
                </a:lnTo>
                <a:lnTo>
                  <a:pt x="14287" y="144208"/>
                </a:lnTo>
                <a:lnTo>
                  <a:pt x="6096" y="102107"/>
                </a:lnTo>
                <a:lnTo>
                  <a:pt x="8096" y="81248"/>
                </a:lnTo>
                <a:lnTo>
                  <a:pt x="24098" y="44672"/>
                </a:lnTo>
                <a:lnTo>
                  <a:pt x="56078" y="16073"/>
                </a:lnTo>
                <a:lnTo>
                  <a:pt x="103465" y="1738"/>
                </a:lnTo>
                <a:lnTo>
                  <a:pt x="132588" y="0"/>
                </a:lnTo>
                <a:lnTo>
                  <a:pt x="157114" y="1714"/>
                </a:lnTo>
                <a:lnTo>
                  <a:pt x="201596" y="15430"/>
                </a:lnTo>
                <a:lnTo>
                  <a:pt x="237005" y="42838"/>
                </a:lnTo>
                <a:lnTo>
                  <a:pt x="246357" y="57912"/>
                </a:lnTo>
                <a:lnTo>
                  <a:pt x="129540" y="57912"/>
                </a:lnTo>
                <a:lnTo>
                  <a:pt x="116657" y="58507"/>
                </a:lnTo>
                <a:lnTo>
                  <a:pt x="79986" y="74628"/>
                </a:lnTo>
                <a:lnTo>
                  <a:pt x="71628" y="99059"/>
                </a:lnTo>
                <a:lnTo>
                  <a:pt x="72509" y="106751"/>
                </a:lnTo>
                <a:lnTo>
                  <a:pt x="102489" y="130682"/>
                </a:lnTo>
                <a:lnTo>
                  <a:pt x="184404" y="150875"/>
                </a:lnTo>
                <a:lnTo>
                  <a:pt x="202430" y="155757"/>
                </a:lnTo>
                <a:lnTo>
                  <a:pt x="240792" y="175259"/>
                </a:lnTo>
                <a:lnTo>
                  <a:pt x="268009" y="221765"/>
                </a:lnTo>
                <a:lnTo>
                  <a:pt x="269748" y="242315"/>
                </a:lnTo>
                <a:lnTo>
                  <a:pt x="267485" y="263413"/>
                </a:lnTo>
                <a:lnTo>
                  <a:pt x="260794" y="283082"/>
                </a:lnTo>
                <a:lnTo>
                  <a:pt x="257766" y="288035"/>
                </a:lnTo>
                <a:close/>
              </a:path>
              <a:path w="269875" h="346075">
                <a:moveTo>
                  <a:pt x="259080" y="108203"/>
                </a:moveTo>
                <a:lnTo>
                  <a:pt x="193548" y="108203"/>
                </a:lnTo>
                <a:lnTo>
                  <a:pt x="191214" y="94464"/>
                </a:lnTo>
                <a:lnTo>
                  <a:pt x="186309" y="82867"/>
                </a:lnTo>
                <a:lnTo>
                  <a:pt x="150304" y="60007"/>
                </a:lnTo>
                <a:lnTo>
                  <a:pt x="129540" y="57912"/>
                </a:lnTo>
                <a:lnTo>
                  <a:pt x="246357" y="57912"/>
                </a:lnTo>
                <a:lnTo>
                  <a:pt x="248602" y="61531"/>
                </a:lnTo>
                <a:lnTo>
                  <a:pt x="255912" y="83367"/>
                </a:lnTo>
                <a:lnTo>
                  <a:pt x="259080" y="108203"/>
                </a:lnTo>
                <a:close/>
              </a:path>
              <a:path w="269875" h="346075">
                <a:moveTo>
                  <a:pt x="137160" y="345948"/>
                </a:moveTo>
                <a:lnTo>
                  <a:pt x="80010" y="338899"/>
                </a:lnTo>
                <a:lnTo>
                  <a:pt x="36576" y="316991"/>
                </a:lnTo>
                <a:lnTo>
                  <a:pt x="9144" y="281749"/>
                </a:lnTo>
                <a:lnTo>
                  <a:pt x="0" y="236219"/>
                </a:lnTo>
                <a:lnTo>
                  <a:pt x="65532" y="236219"/>
                </a:lnTo>
                <a:lnTo>
                  <a:pt x="67222" y="246149"/>
                </a:lnTo>
                <a:lnTo>
                  <a:pt x="69913" y="255079"/>
                </a:lnTo>
                <a:lnTo>
                  <a:pt x="100393" y="283273"/>
                </a:lnTo>
                <a:lnTo>
                  <a:pt x="135636" y="288035"/>
                </a:lnTo>
                <a:lnTo>
                  <a:pt x="257766" y="288035"/>
                </a:lnTo>
                <a:lnTo>
                  <a:pt x="249816" y="301037"/>
                </a:lnTo>
                <a:lnTo>
                  <a:pt x="234695" y="316991"/>
                </a:lnTo>
                <a:lnTo>
                  <a:pt x="215812" y="329874"/>
                </a:lnTo>
                <a:lnTo>
                  <a:pt x="193357" y="338899"/>
                </a:lnTo>
                <a:lnTo>
                  <a:pt x="167187" y="344209"/>
                </a:lnTo>
                <a:lnTo>
                  <a:pt x="137160" y="345948"/>
                </a:lnTo>
                <a:close/>
              </a:path>
            </a:pathLst>
          </a:custGeom>
          <a:solidFill>
            <a:srgbClr val="000000"/>
          </a:solidFill>
        </p:spPr>
        <p:txBody>
          <a:bodyPr wrap="square" lIns="0" tIns="0" rIns="0" bIns="0" rtlCol="0"/>
          <a:lstStyle/>
          <a:p>
            <a:endParaRPr sz="1227"/>
          </a:p>
        </p:txBody>
      </p:sp>
      <p:sp>
        <p:nvSpPr>
          <p:cNvPr id="4" name="object 4"/>
          <p:cNvSpPr/>
          <p:nvPr/>
        </p:nvSpPr>
        <p:spPr>
          <a:xfrm>
            <a:off x="4376304" y="1308216"/>
            <a:ext cx="152832" cy="224703"/>
          </a:xfrm>
          <a:custGeom>
            <a:avLst/>
            <a:gdLst/>
            <a:ahLst/>
            <a:cxnLst/>
            <a:rect l="l" t="t" r="r" b="b"/>
            <a:pathLst>
              <a:path w="224154" h="329564">
                <a:moveTo>
                  <a:pt x="64008" y="329184"/>
                </a:moveTo>
                <a:lnTo>
                  <a:pt x="0" y="329184"/>
                </a:lnTo>
                <a:lnTo>
                  <a:pt x="0" y="0"/>
                </a:lnTo>
                <a:lnTo>
                  <a:pt x="64008" y="0"/>
                </a:lnTo>
                <a:lnTo>
                  <a:pt x="64008" y="178308"/>
                </a:lnTo>
                <a:lnTo>
                  <a:pt x="136519" y="178308"/>
                </a:lnTo>
                <a:lnTo>
                  <a:pt x="163921" y="225552"/>
                </a:lnTo>
                <a:lnTo>
                  <a:pt x="89916" y="225552"/>
                </a:lnTo>
                <a:lnTo>
                  <a:pt x="64008" y="251460"/>
                </a:lnTo>
                <a:lnTo>
                  <a:pt x="64008" y="329184"/>
                </a:lnTo>
                <a:close/>
              </a:path>
              <a:path w="224154" h="329564">
                <a:moveTo>
                  <a:pt x="136519" y="178308"/>
                </a:moveTo>
                <a:lnTo>
                  <a:pt x="64008" y="178308"/>
                </a:lnTo>
                <a:lnTo>
                  <a:pt x="144780" y="85344"/>
                </a:lnTo>
                <a:lnTo>
                  <a:pt x="220980" y="85344"/>
                </a:lnTo>
                <a:lnTo>
                  <a:pt x="135636" y="176784"/>
                </a:lnTo>
                <a:lnTo>
                  <a:pt x="136519" y="178308"/>
                </a:lnTo>
                <a:close/>
              </a:path>
              <a:path w="224154" h="329564">
                <a:moveTo>
                  <a:pt x="224028" y="329184"/>
                </a:moveTo>
                <a:lnTo>
                  <a:pt x="147828" y="329184"/>
                </a:lnTo>
                <a:lnTo>
                  <a:pt x="89916" y="225552"/>
                </a:lnTo>
                <a:lnTo>
                  <a:pt x="163921" y="225552"/>
                </a:lnTo>
                <a:lnTo>
                  <a:pt x="224028" y="329184"/>
                </a:lnTo>
                <a:close/>
              </a:path>
            </a:pathLst>
          </a:custGeom>
          <a:solidFill>
            <a:srgbClr val="000000"/>
          </a:solidFill>
        </p:spPr>
        <p:txBody>
          <a:bodyPr wrap="square" lIns="0" tIns="0" rIns="0" bIns="0" rtlCol="0"/>
          <a:lstStyle/>
          <a:p>
            <a:endParaRPr sz="1227"/>
          </a:p>
        </p:txBody>
      </p:sp>
      <p:sp>
        <p:nvSpPr>
          <p:cNvPr id="5" name="object 5"/>
          <p:cNvSpPr/>
          <p:nvPr/>
        </p:nvSpPr>
        <p:spPr>
          <a:xfrm>
            <a:off x="4536325" y="1362248"/>
            <a:ext cx="162358" cy="175780"/>
          </a:xfrm>
          <a:custGeom>
            <a:avLst/>
            <a:gdLst/>
            <a:ahLst/>
            <a:cxnLst/>
            <a:rect l="l" t="t" r="r" b="b"/>
            <a:pathLst>
              <a:path w="238125" h="257810">
                <a:moveTo>
                  <a:pt x="120396" y="257556"/>
                </a:moveTo>
                <a:lnTo>
                  <a:pt x="75628" y="249745"/>
                </a:lnTo>
                <a:lnTo>
                  <a:pt x="36576" y="227076"/>
                </a:lnTo>
                <a:lnTo>
                  <a:pt x="9144" y="188214"/>
                </a:lnTo>
                <a:lnTo>
                  <a:pt x="0" y="131064"/>
                </a:lnTo>
                <a:lnTo>
                  <a:pt x="2024" y="101036"/>
                </a:lnTo>
                <a:lnTo>
                  <a:pt x="18645" y="52411"/>
                </a:lnTo>
                <a:lnTo>
                  <a:pt x="50934" y="18645"/>
                </a:lnTo>
                <a:lnTo>
                  <a:pt x="93749" y="2024"/>
                </a:lnTo>
                <a:lnTo>
                  <a:pt x="118872" y="0"/>
                </a:lnTo>
                <a:lnTo>
                  <a:pt x="133683" y="833"/>
                </a:lnTo>
                <a:lnTo>
                  <a:pt x="175260" y="12192"/>
                </a:lnTo>
                <a:lnTo>
                  <a:pt x="207835" y="35766"/>
                </a:lnTo>
                <a:lnTo>
                  <a:pt x="219679" y="53340"/>
                </a:lnTo>
                <a:lnTo>
                  <a:pt x="118872" y="53340"/>
                </a:lnTo>
                <a:lnTo>
                  <a:pt x="108013" y="54197"/>
                </a:lnTo>
                <a:lnTo>
                  <a:pt x="71056" y="83058"/>
                </a:lnTo>
                <a:lnTo>
                  <a:pt x="65532" y="103632"/>
                </a:lnTo>
                <a:lnTo>
                  <a:pt x="235394" y="103632"/>
                </a:lnTo>
                <a:lnTo>
                  <a:pt x="235815" y="107299"/>
                </a:lnTo>
                <a:lnTo>
                  <a:pt x="236791" y="118491"/>
                </a:lnTo>
                <a:lnTo>
                  <a:pt x="237482" y="131397"/>
                </a:lnTo>
                <a:lnTo>
                  <a:pt x="237744" y="146304"/>
                </a:lnTo>
                <a:lnTo>
                  <a:pt x="64008" y="146304"/>
                </a:lnTo>
                <a:lnTo>
                  <a:pt x="66317" y="163187"/>
                </a:lnTo>
                <a:lnTo>
                  <a:pt x="88392" y="198120"/>
                </a:lnTo>
                <a:lnTo>
                  <a:pt x="123444" y="207264"/>
                </a:lnTo>
                <a:lnTo>
                  <a:pt x="223314" y="207264"/>
                </a:lnTo>
                <a:lnTo>
                  <a:pt x="220980" y="211097"/>
                </a:lnTo>
                <a:lnTo>
                  <a:pt x="211836" y="222504"/>
                </a:lnTo>
                <a:lnTo>
                  <a:pt x="194119" y="237624"/>
                </a:lnTo>
                <a:lnTo>
                  <a:pt x="172974" y="248602"/>
                </a:lnTo>
                <a:lnTo>
                  <a:pt x="148399" y="255293"/>
                </a:lnTo>
                <a:lnTo>
                  <a:pt x="120396" y="257556"/>
                </a:lnTo>
                <a:close/>
              </a:path>
              <a:path w="238125" h="257810">
                <a:moveTo>
                  <a:pt x="235394" y="103632"/>
                </a:moveTo>
                <a:lnTo>
                  <a:pt x="172212" y="103632"/>
                </a:lnTo>
                <a:lnTo>
                  <a:pt x="170449" y="91892"/>
                </a:lnTo>
                <a:lnTo>
                  <a:pt x="167259" y="81724"/>
                </a:lnTo>
                <a:lnTo>
                  <a:pt x="129730" y="54173"/>
                </a:lnTo>
                <a:lnTo>
                  <a:pt x="118872" y="53340"/>
                </a:lnTo>
                <a:lnTo>
                  <a:pt x="219679" y="53340"/>
                </a:lnTo>
                <a:lnTo>
                  <a:pt x="222694" y="58959"/>
                </a:lnTo>
                <a:lnTo>
                  <a:pt x="227838" y="71247"/>
                </a:lnTo>
                <a:lnTo>
                  <a:pt x="231838" y="84105"/>
                </a:lnTo>
                <a:lnTo>
                  <a:pt x="234696" y="97536"/>
                </a:lnTo>
                <a:lnTo>
                  <a:pt x="235394" y="103632"/>
                </a:lnTo>
                <a:close/>
              </a:path>
              <a:path w="238125" h="257810">
                <a:moveTo>
                  <a:pt x="223314" y="207264"/>
                </a:moveTo>
                <a:lnTo>
                  <a:pt x="123444" y="207264"/>
                </a:lnTo>
                <a:lnTo>
                  <a:pt x="133183" y="206430"/>
                </a:lnTo>
                <a:lnTo>
                  <a:pt x="141922" y="204025"/>
                </a:lnTo>
                <a:lnTo>
                  <a:pt x="149804" y="200191"/>
                </a:lnTo>
                <a:lnTo>
                  <a:pt x="156972" y="195072"/>
                </a:lnTo>
                <a:lnTo>
                  <a:pt x="161544" y="192024"/>
                </a:lnTo>
                <a:lnTo>
                  <a:pt x="166116" y="185928"/>
                </a:lnTo>
                <a:lnTo>
                  <a:pt x="170688" y="178308"/>
                </a:lnTo>
                <a:lnTo>
                  <a:pt x="234696" y="178308"/>
                </a:lnTo>
                <a:lnTo>
                  <a:pt x="232410" y="188856"/>
                </a:lnTo>
                <a:lnTo>
                  <a:pt x="227838" y="199834"/>
                </a:lnTo>
                <a:lnTo>
                  <a:pt x="223314" y="207264"/>
                </a:lnTo>
                <a:close/>
              </a:path>
            </a:pathLst>
          </a:custGeom>
          <a:solidFill>
            <a:srgbClr val="000000"/>
          </a:solidFill>
        </p:spPr>
        <p:txBody>
          <a:bodyPr wrap="square" lIns="0" tIns="0" rIns="0" bIns="0" rtlCol="0"/>
          <a:lstStyle/>
          <a:p>
            <a:endParaRPr sz="1227"/>
          </a:p>
        </p:txBody>
      </p:sp>
      <p:sp>
        <p:nvSpPr>
          <p:cNvPr id="6" name="object 6"/>
          <p:cNvSpPr/>
          <p:nvPr/>
        </p:nvSpPr>
        <p:spPr>
          <a:xfrm>
            <a:off x="4705696" y="1321723"/>
            <a:ext cx="93518" cy="213014"/>
          </a:xfrm>
          <a:custGeom>
            <a:avLst/>
            <a:gdLst/>
            <a:ahLst/>
            <a:cxnLst/>
            <a:rect l="l" t="t" r="r" b="b"/>
            <a:pathLst>
              <a:path w="137160" h="312419">
                <a:moveTo>
                  <a:pt x="97536" y="68580"/>
                </a:moveTo>
                <a:lnTo>
                  <a:pt x="33528" y="68580"/>
                </a:lnTo>
                <a:lnTo>
                  <a:pt x="33528" y="0"/>
                </a:lnTo>
                <a:lnTo>
                  <a:pt x="97536" y="0"/>
                </a:lnTo>
                <a:lnTo>
                  <a:pt x="97536" y="68580"/>
                </a:lnTo>
                <a:close/>
              </a:path>
              <a:path w="137160" h="312419">
                <a:moveTo>
                  <a:pt x="137160" y="112776"/>
                </a:moveTo>
                <a:lnTo>
                  <a:pt x="0" y="112776"/>
                </a:lnTo>
                <a:lnTo>
                  <a:pt x="0" y="68580"/>
                </a:lnTo>
                <a:lnTo>
                  <a:pt x="137160" y="68580"/>
                </a:lnTo>
                <a:lnTo>
                  <a:pt x="137160" y="112776"/>
                </a:lnTo>
                <a:close/>
              </a:path>
              <a:path w="137160" h="312419">
                <a:moveTo>
                  <a:pt x="106680" y="312419"/>
                </a:moveTo>
                <a:lnTo>
                  <a:pt x="68008" y="309371"/>
                </a:lnTo>
                <a:lnTo>
                  <a:pt x="36004" y="283273"/>
                </a:lnTo>
                <a:lnTo>
                  <a:pt x="33528" y="263652"/>
                </a:lnTo>
                <a:lnTo>
                  <a:pt x="33528" y="112776"/>
                </a:lnTo>
                <a:lnTo>
                  <a:pt x="97536" y="112776"/>
                </a:lnTo>
                <a:lnTo>
                  <a:pt x="97536" y="251460"/>
                </a:lnTo>
                <a:lnTo>
                  <a:pt x="99060" y="257556"/>
                </a:lnTo>
                <a:lnTo>
                  <a:pt x="100584" y="260604"/>
                </a:lnTo>
                <a:lnTo>
                  <a:pt x="103632" y="262128"/>
                </a:lnTo>
                <a:lnTo>
                  <a:pt x="111252" y="263652"/>
                </a:lnTo>
                <a:lnTo>
                  <a:pt x="137160" y="263652"/>
                </a:lnTo>
                <a:lnTo>
                  <a:pt x="137159" y="309372"/>
                </a:lnTo>
                <a:lnTo>
                  <a:pt x="106680" y="312419"/>
                </a:lnTo>
                <a:close/>
              </a:path>
              <a:path w="137160" h="312419">
                <a:moveTo>
                  <a:pt x="137160" y="263652"/>
                </a:moveTo>
                <a:lnTo>
                  <a:pt x="132588" y="263652"/>
                </a:lnTo>
                <a:lnTo>
                  <a:pt x="134112" y="262128"/>
                </a:lnTo>
                <a:lnTo>
                  <a:pt x="137160" y="262128"/>
                </a:lnTo>
                <a:lnTo>
                  <a:pt x="137160" y="263652"/>
                </a:lnTo>
                <a:close/>
              </a:path>
            </a:pathLst>
          </a:custGeom>
          <a:solidFill>
            <a:srgbClr val="000000"/>
          </a:solidFill>
        </p:spPr>
        <p:txBody>
          <a:bodyPr wrap="square" lIns="0" tIns="0" rIns="0" bIns="0" rtlCol="0"/>
          <a:lstStyle/>
          <a:p>
            <a:endParaRPr sz="1227"/>
          </a:p>
        </p:txBody>
      </p:sp>
      <p:sp>
        <p:nvSpPr>
          <p:cNvPr id="7" name="object 7"/>
          <p:cNvSpPr/>
          <p:nvPr/>
        </p:nvSpPr>
        <p:spPr>
          <a:xfrm>
            <a:off x="4816879" y="1362248"/>
            <a:ext cx="152832" cy="175780"/>
          </a:xfrm>
          <a:custGeom>
            <a:avLst/>
            <a:gdLst/>
            <a:ahLst/>
            <a:cxnLst/>
            <a:rect l="l" t="t" r="r" b="b"/>
            <a:pathLst>
              <a:path w="224154" h="257810">
                <a:moveTo>
                  <a:pt x="112776" y="257556"/>
                </a:moveTo>
                <a:lnTo>
                  <a:pt x="62674" y="248602"/>
                </a:lnTo>
                <a:lnTo>
                  <a:pt x="27432" y="222504"/>
                </a:lnTo>
                <a:lnTo>
                  <a:pt x="6858" y="182689"/>
                </a:lnTo>
                <a:lnTo>
                  <a:pt x="0" y="132588"/>
                </a:lnTo>
                <a:lnTo>
                  <a:pt x="1762" y="102560"/>
                </a:lnTo>
                <a:lnTo>
                  <a:pt x="16716" y="53935"/>
                </a:lnTo>
                <a:lnTo>
                  <a:pt x="47005" y="19931"/>
                </a:lnTo>
                <a:lnTo>
                  <a:pt x="89201" y="2262"/>
                </a:lnTo>
                <a:lnTo>
                  <a:pt x="114300" y="0"/>
                </a:lnTo>
                <a:lnTo>
                  <a:pt x="136040" y="1381"/>
                </a:lnTo>
                <a:lnTo>
                  <a:pt x="173235" y="11572"/>
                </a:lnTo>
                <a:lnTo>
                  <a:pt x="212217" y="48387"/>
                </a:lnTo>
                <a:lnTo>
                  <a:pt x="213972" y="53340"/>
                </a:lnTo>
                <a:lnTo>
                  <a:pt x="115824" y="53340"/>
                </a:lnTo>
                <a:lnTo>
                  <a:pt x="100988" y="55340"/>
                </a:lnTo>
                <a:lnTo>
                  <a:pt x="71628" y="85344"/>
                </a:lnTo>
                <a:lnTo>
                  <a:pt x="65532" y="131064"/>
                </a:lnTo>
                <a:lnTo>
                  <a:pt x="65841" y="143946"/>
                </a:lnTo>
                <a:lnTo>
                  <a:pt x="78509" y="186856"/>
                </a:lnTo>
                <a:lnTo>
                  <a:pt x="114300" y="204216"/>
                </a:lnTo>
                <a:lnTo>
                  <a:pt x="209002" y="204216"/>
                </a:lnTo>
                <a:lnTo>
                  <a:pt x="201168" y="216408"/>
                </a:lnTo>
                <a:lnTo>
                  <a:pt x="184570" y="234410"/>
                </a:lnTo>
                <a:lnTo>
                  <a:pt x="164401" y="247269"/>
                </a:lnTo>
                <a:lnTo>
                  <a:pt x="140517" y="254984"/>
                </a:lnTo>
                <a:lnTo>
                  <a:pt x="112776" y="257556"/>
                </a:lnTo>
                <a:close/>
              </a:path>
              <a:path w="224154" h="257810">
                <a:moveTo>
                  <a:pt x="224028" y="92964"/>
                </a:moveTo>
                <a:lnTo>
                  <a:pt x="158496" y="92964"/>
                </a:lnTo>
                <a:lnTo>
                  <a:pt x="157067" y="86367"/>
                </a:lnTo>
                <a:lnTo>
                  <a:pt x="155067" y="80200"/>
                </a:lnTo>
                <a:lnTo>
                  <a:pt x="126420" y="54221"/>
                </a:lnTo>
                <a:lnTo>
                  <a:pt x="115824" y="53340"/>
                </a:lnTo>
                <a:lnTo>
                  <a:pt x="213972" y="53340"/>
                </a:lnTo>
                <a:lnTo>
                  <a:pt x="219408" y="68675"/>
                </a:lnTo>
                <a:lnTo>
                  <a:pt x="224028" y="92964"/>
                </a:lnTo>
                <a:close/>
              </a:path>
              <a:path w="224154" h="257810">
                <a:moveTo>
                  <a:pt x="209002" y="204216"/>
                </a:moveTo>
                <a:lnTo>
                  <a:pt x="114300" y="204216"/>
                </a:lnTo>
                <a:lnTo>
                  <a:pt x="123991" y="203382"/>
                </a:lnTo>
                <a:lnTo>
                  <a:pt x="132397" y="200977"/>
                </a:lnTo>
                <a:lnTo>
                  <a:pt x="155281" y="170378"/>
                </a:lnTo>
                <a:lnTo>
                  <a:pt x="156972" y="161544"/>
                </a:lnTo>
                <a:lnTo>
                  <a:pt x="222504" y="161544"/>
                </a:lnTo>
                <a:lnTo>
                  <a:pt x="220241" y="176117"/>
                </a:lnTo>
                <a:lnTo>
                  <a:pt x="215836" y="190119"/>
                </a:lnTo>
                <a:lnTo>
                  <a:pt x="209430" y="203549"/>
                </a:lnTo>
                <a:lnTo>
                  <a:pt x="209002" y="204216"/>
                </a:lnTo>
                <a:close/>
              </a:path>
            </a:pathLst>
          </a:custGeom>
          <a:solidFill>
            <a:srgbClr val="000000"/>
          </a:solidFill>
        </p:spPr>
        <p:txBody>
          <a:bodyPr wrap="square" lIns="0" tIns="0" rIns="0" bIns="0" rtlCol="0"/>
          <a:lstStyle/>
          <a:p>
            <a:endParaRPr sz="1227"/>
          </a:p>
        </p:txBody>
      </p:sp>
      <p:sp>
        <p:nvSpPr>
          <p:cNvPr id="8" name="object 8"/>
          <p:cNvSpPr/>
          <p:nvPr/>
        </p:nvSpPr>
        <p:spPr>
          <a:xfrm>
            <a:off x="5000798" y="1308216"/>
            <a:ext cx="149802" cy="224703"/>
          </a:xfrm>
          <a:custGeom>
            <a:avLst/>
            <a:gdLst/>
            <a:ahLst/>
            <a:cxnLst/>
            <a:rect l="l" t="t" r="r" b="b"/>
            <a:pathLst>
              <a:path w="219710" h="329564">
                <a:moveTo>
                  <a:pt x="64008" y="329184"/>
                </a:moveTo>
                <a:lnTo>
                  <a:pt x="0" y="329184"/>
                </a:lnTo>
                <a:lnTo>
                  <a:pt x="0" y="0"/>
                </a:lnTo>
                <a:lnTo>
                  <a:pt x="64008" y="0"/>
                </a:lnTo>
                <a:lnTo>
                  <a:pt x="64008" y="117348"/>
                </a:lnTo>
                <a:lnTo>
                  <a:pt x="208004" y="117348"/>
                </a:lnTo>
                <a:lnTo>
                  <a:pt x="208478" y="118110"/>
                </a:lnTo>
                <a:lnTo>
                  <a:pt x="212026" y="124968"/>
                </a:lnTo>
                <a:lnTo>
                  <a:pt x="214717" y="131826"/>
                </a:lnTo>
                <a:lnTo>
                  <a:pt x="214905" y="132588"/>
                </a:lnTo>
                <a:lnTo>
                  <a:pt x="114300" y="132588"/>
                </a:lnTo>
                <a:lnTo>
                  <a:pt x="102560" y="133707"/>
                </a:lnTo>
                <a:lnTo>
                  <a:pt x="70437" y="158472"/>
                </a:lnTo>
                <a:lnTo>
                  <a:pt x="64008" y="198120"/>
                </a:lnTo>
                <a:lnTo>
                  <a:pt x="64008" y="329184"/>
                </a:lnTo>
                <a:close/>
              </a:path>
              <a:path w="219710" h="329564">
                <a:moveTo>
                  <a:pt x="208004" y="117348"/>
                </a:moveTo>
                <a:lnTo>
                  <a:pt x="64008" y="117348"/>
                </a:lnTo>
                <a:lnTo>
                  <a:pt x="71151" y="107680"/>
                </a:lnTo>
                <a:lnTo>
                  <a:pt x="104536" y="84391"/>
                </a:lnTo>
                <a:lnTo>
                  <a:pt x="134112" y="79248"/>
                </a:lnTo>
                <a:lnTo>
                  <a:pt x="144375" y="79795"/>
                </a:lnTo>
                <a:lnTo>
                  <a:pt x="182570" y="91749"/>
                </a:lnTo>
                <a:lnTo>
                  <a:pt x="208004" y="117348"/>
                </a:lnTo>
                <a:close/>
              </a:path>
              <a:path w="219710" h="329564">
                <a:moveTo>
                  <a:pt x="219456" y="329184"/>
                </a:moveTo>
                <a:lnTo>
                  <a:pt x="153924" y="329184"/>
                </a:lnTo>
                <a:lnTo>
                  <a:pt x="153924" y="181356"/>
                </a:lnTo>
                <a:lnTo>
                  <a:pt x="153376" y="171640"/>
                </a:lnTo>
                <a:lnTo>
                  <a:pt x="133731" y="136969"/>
                </a:lnTo>
                <a:lnTo>
                  <a:pt x="114300" y="132588"/>
                </a:lnTo>
                <a:lnTo>
                  <a:pt x="214905" y="132588"/>
                </a:lnTo>
                <a:lnTo>
                  <a:pt x="219204" y="171640"/>
                </a:lnTo>
                <a:lnTo>
                  <a:pt x="219375" y="181356"/>
                </a:lnTo>
                <a:lnTo>
                  <a:pt x="219456" y="329184"/>
                </a:lnTo>
                <a:close/>
              </a:path>
            </a:pathLst>
          </a:custGeom>
          <a:solidFill>
            <a:srgbClr val="000000"/>
          </a:solidFill>
        </p:spPr>
        <p:txBody>
          <a:bodyPr wrap="square" lIns="0" tIns="0" rIns="0" bIns="0" rtlCol="0"/>
          <a:lstStyle/>
          <a:p>
            <a:endParaRPr sz="1227"/>
          </a:p>
        </p:txBody>
      </p:sp>
      <p:sp>
        <p:nvSpPr>
          <p:cNvPr id="9" name="object 9"/>
          <p:cNvSpPr/>
          <p:nvPr/>
        </p:nvSpPr>
        <p:spPr>
          <a:xfrm>
            <a:off x="5176405" y="1445895"/>
            <a:ext cx="86591" cy="0"/>
          </a:xfrm>
          <a:custGeom>
            <a:avLst/>
            <a:gdLst/>
            <a:ahLst/>
            <a:cxnLst/>
            <a:rect l="l" t="t" r="r" b="b"/>
            <a:pathLst>
              <a:path w="127000">
                <a:moveTo>
                  <a:pt x="0" y="0"/>
                </a:moveTo>
                <a:lnTo>
                  <a:pt x="126491" y="0"/>
                </a:lnTo>
              </a:path>
            </a:pathLst>
          </a:custGeom>
          <a:ln w="62483">
            <a:solidFill>
              <a:srgbClr val="000000"/>
            </a:solidFill>
          </a:ln>
        </p:spPr>
        <p:txBody>
          <a:bodyPr wrap="square" lIns="0" tIns="0" rIns="0" bIns="0" rtlCol="0"/>
          <a:lstStyle/>
          <a:p>
            <a:endParaRPr sz="1227"/>
          </a:p>
        </p:txBody>
      </p:sp>
      <p:sp>
        <p:nvSpPr>
          <p:cNvPr id="10" name="object 10"/>
          <p:cNvSpPr/>
          <p:nvPr/>
        </p:nvSpPr>
        <p:spPr>
          <a:xfrm>
            <a:off x="5297978" y="1308216"/>
            <a:ext cx="170584" cy="224703"/>
          </a:xfrm>
          <a:custGeom>
            <a:avLst/>
            <a:gdLst/>
            <a:ahLst/>
            <a:cxnLst/>
            <a:rect l="l" t="t" r="r" b="b"/>
            <a:pathLst>
              <a:path w="250190" h="329564">
                <a:moveTo>
                  <a:pt x="68580" y="329184"/>
                </a:moveTo>
                <a:lnTo>
                  <a:pt x="0" y="329184"/>
                </a:lnTo>
                <a:lnTo>
                  <a:pt x="0" y="0"/>
                </a:lnTo>
                <a:lnTo>
                  <a:pt x="141732" y="0"/>
                </a:lnTo>
                <a:lnTo>
                  <a:pt x="165473" y="1690"/>
                </a:lnTo>
                <a:lnTo>
                  <a:pt x="204954" y="14787"/>
                </a:lnTo>
                <a:lnTo>
                  <a:pt x="241533" y="56388"/>
                </a:lnTo>
                <a:lnTo>
                  <a:pt x="68580" y="56388"/>
                </a:lnTo>
                <a:lnTo>
                  <a:pt x="68580" y="153924"/>
                </a:lnTo>
                <a:lnTo>
                  <a:pt x="242316" y="153924"/>
                </a:lnTo>
                <a:lnTo>
                  <a:pt x="233219" y="172212"/>
                </a:lnTo>
                <a:lnTo>
                  <a:pt x="185356" y="204406"/>
                </a:lnTo>
                <a:lnTo>
                  <a:pt x="137160" y="210312"/>
                </a:lnTo>
                <a:lnTo>
                  <a:pt x="68580" y="210312"/>
                </a:lnTo>
                <a:lnTo>
                  <a:pt x="68580" y="329184"/>
                </a:lnTo>
                <a:close/>
              </a:path>
              <a:path w="250190" h="329564">
                <a:moveTo>
                  <a:pt x="242316" y="153924"/>
                </a:moveTo>
                <a:lnTo>
                  <a:pt x="131064" y="153924"/>
                </a:lnTo>
                <a:lnTo>
                  <a:pt x="141922" y="153090"/>
                </a:lnTo>
                <a:lnTo>
                  <a:pt x="151638" y="150685"/>
                </a:lnTo>
                <a:lnTo>
                  <a:pt x="180498" y="116228"/>
                </a:lnTo>
                <a:lnTo>
                  <a:pt x="181356" y="103632"/>
                </a:lnTo>
                <a:lnTo>
                  <a:pt x="180498" y="91916"/>
                </a:lnTo>
                <a:lnTo>
                  <a:pt x="151638" y="58864"/>
                </a:lnTo>
                <a:lnTo>
                  <a:pt x="131064" y="56388"/>
                </a:lnTo>
                <a:lnTo>
                  <a:pt x="241533" y="56388"/>
                </a:lnTo>
                <a:lnTo>
                  <a:pt x="242316" y="57912"/>
                </a:lnTo>
                <a:lnTo>
                  <a:pt x="247983" y="79057"/>
                </a:lnTo>
                <a:lnTo>
                  <a:pt x="249936" y="103632"/>
                </a:lnTo>
                <a:lnTo>
                  <a:pt x="247983" y="131064"/>
                </a:lnTo>
                <a:lnTo>
                  <a:pt x="242316" y="153924"/>
                </a:lnTo>
                <a:close/>
              </a:path>
            </a:pathLst>
          </a:custGeom>
          <a:solidFill>
            <a:srgbClr val="000000"/>
          </a:solidFill>
        </p:spPr>
        <p:txBody>
          <a:bodyPr wrap="square" lIns="0" tIns="0" rIns="0" bIns="0" rtlCol="0"/>
          <a:lstStyle/>
          <a:p>
            <a:endParaRPr sz="1227"/>
          </a:p>
        </p:txBody>
      </p:sp>
      <p:sp>
        <p:nvSpPr>
          <p:cNvPr id="11" name="object 11"/>
          <p:cNvSpPr/>
          <p:nvPr/>
        </p:nvSpPr>
        <p:spPr>
          <a:xfrm>
            <a:off x="5502679" y="1308216"/>
            <a:ext cx="149802" cy="224703"/>
          </a:xfrm>
          <a:custGeom>
            <a:avLst/>
            <a:gdLst/>
            <a:ahLst/>
            <a:cxnLst/>
            <a:rect l="l" t="t" r="r" b="b"/>
            <a:pathLst>
              <a:path w="219709" h="329564">
                <a:moveTo>
                  <a:pt x="64008" y="329184"/>
                </a:moveTo>
                <a:lnTo>
                  <a:pt x="0" y="329184"/>
                </a:lnTo>
                <a:lnTo>
                  <a:pt x="0" y="0"/>
                </a:lnTo>
                <a:lnTo>
                  <a:pt x="64008" y="0"/>
                </a:lnTo>
                <a:lnTo>
                  <a:pt x="64008" y="117348"/>
                </a:lnTo>
                <a:lnTo>
                  <a:pt x="208576" y="117348"/>
                </a:lnTo>
                <a:lnTo>
                  <a:pt x="209121" y="118110"/>
                </a:lnTo>
                <a:lnTo>
                  <a:pt x="212598" y="124968"/>
                </a:lnTo>
                <a:lnTo>
                  <a:pt x="214931" y="131826"/>
                </a:lnTo>
                <a:lnTo>
                  <a:pt x="215095" y="132588"/>
                </a:lnTo>
                <a:lnTo>
                  <a:pt x="114300" y="132588"/>
                </a:lnTo>
                <a:lnTo>
                  <a:pt x="102560" y="133707"/>
                </a:lnTo>
                <a:lnTo>
                  <a:pt x="71080" y="158472"/>
                </a:lnTo>
                <a:lnTo>
                  <a:pt x="64008" y="198120"/>
                </a:lnTo>
                <a:lnTo>
                  <a:pt x="64008" y="329184"/>
                </a:lnTo>
                <a:close/>
              </a:path>
              <a:path w="219709" h="329564">
                <a:moveTo>
                  <a:pt x="208576" y="117348"/>
                </a:moveTo>
                <a:lnTo>
                  <a:pt x="64008" y="117348"/>
                </a:lnTo>
                <a:lnTo>
                  <a:pt x="71151" y="107680"/>
                </a:lnTo>
                <a:lnTo>
                  <a:pt x="105179" y="84391"/>
                </a:lnTo>
                <a:lnTo>
                  <a:pt x="134112" y="79248"/>
                </a:lnTo>
                <a:lnTo>
                  <a:pt x="145256" y="79795"/>
                </a:lnTo>
                <a:lnTo>
                  <a:pt x="183856" y="91749"/>
                </a:lnTo>
                <a:lnTo>
                  <a:pt x="208576" y="117348"/>
                </a:lnTo>
                <a:close/>
              </a:path>
              <a:path w="219709" h="329564">
                <a:moveTo>
                  <a:pt x="219456" y="329184"/>
                </a:moveTo>
                <a:lnTo>
                  <a:pt x="153924" y="329184"/>
                </a:lnTo>
                <a:lnTo>
                  <a:pt x="153924" y="181356"/>
                </a:lnTo>
                <a:lnTo>
                  <a:pt x="153376" y="171640"/>
                </a:lnTo>
                <a:lnTo>
                  <a:pt x="134874" y="136969"/>
                </a:lnTo>
                <a:lnTo>
                  <a:pt x="114300" y="132588"/>
                </a:lnTo>
                <a:lnTo>
                  <a:pt x="215095" y="132588"/>
                </a:lnTo>
                <a:lnTo>
                  <a:pt x="219204" y="171640"/>
                </a:lnTo>
                <a:lnTo>
                  <a:pt x="219375" y="181356"/>
                </a:lnTo>
                <a:lnTo>
                  <a:pt x="219456" y="329184"/>
                </a:lnTo>
                <a:close/>
              </a:path>
            </a:pathLst>
          </a:custGeom>
          <a:solidFill>
            <a:srgbClr val="000000"/>
          </a:solidFill>
        </p:spPr>
        <p:txBody>
          <a:bodyPr wrap="square" lIns="0" tIns="0" rIns="0" bIns="0" rtlCol="0"/>
          <a:lstStyle/>
          <a:p>
            <a:endParaRPr sz="1227"/>
          </a:p>
        </p:txBody>
      </p:sp>
      <p:sp>
        <p:nvSpPr>
          <p:cNvPr id="12" name="object 12"/>
          <p:cNvSpPr/>
          <p:nvPr/>
        </p:nvSpPr>
        <p:spPr>
          <a:xfrm>
            <a:off x="5682441" y="1362247"/>
            <a:ext cx="169718" cy="175780"/>
          </a:xfrm>
          <a:custGeom>
            <a:avLst/>
            <a:gdLst/>
            <a:ahLst/>
            <a:cxnLst/>
            <a:rect l="l" t="t" r="r" b="b"/>
            <a:pathLst>
              <a:path w="248920" h="257810">
                <a:moveTo>
                  <a:pt x="124968" y="257556"/>
                </a:moveTo>
                <a:lnTo>
                  <a:pt x="69723" y="248221"/>
                </a:lnTo>
                <a:lnTo>
                  <a:pt x="30480" y="219456"/>
                </a:lnTo>
                <a:lnTo>
                  <a:pt x="7810" y="178498"/>
                </a:lnTo>
                <a:lnTo>
                  <a:pt x="0" y="129540"/>
                </a:lnTo>
                <a:lnTo>
                  <a:pt x="1976" y="104108"/>
                </a:lnTo>
                <a:lnTo>
                  <a:pt x="17359" y="58388"/>
                </a:lnTo>
                <a:lnTo>
                  <a:pt x="48244" y="21216"/>
                </a:lnTo>
                <a:lnTo>
                  <a:pt x="95202" y="2309"/>
                </a:lnTo>
                <a:lnTo>
                  <a:pt x="124968" y="0"/>
                </a:lnTo>
                <a:lnTo>
                  <a:pt x="153852" y="2309"/>
                </a:lnTo>
                <a:lnTo>
                  <a:pt x="178879" y="9334"/>
                </a:lnTo>
                <a:lnTo>
                  <a:pt x="200191" y="21216"/>
                </a:lnTo>
                <a:lnTo>
                  <a:pt x="217932" y="38100"/>
                </a:lnTo>
                <a:lnTo>
                  <a:pt x="227787" y="53340"/>
                </a:lnTo>
                <a:lnTo>
                  <a:pt x="124968" y="53340"/>
                </a:lnTo>
                <a:lnTo>
                  <a:pt x="111204" y="54506"/>
                </a:lnTo>
                <a:lnTo>
                  <a:pt x="73890" y="83653"/>
                </a:lnTo>
                <a:lnTo>
                  <a:pt x="65532" y="128016"/>
                </a:lnTo>
                <a:lnTo>
                  <a:pt x="66413" y="145399"/>
                </a:lnTo>
                <a:lnTo>
                  <a:pt x="80772" y="184404"/>
                </a:lnTo>
                <a:lnTo>
                  <a:pt x="124968" y="204216"/>
                </a:lnTo>
                <a:lnTo>
                  <a:pt x="228235" y="204216"/>
                </a:lnTo>
                <a:lnTo>
                  <a:pt x="217932" y="219456"/>
                </a:lnTo>
                <a:lnTo>
                  <a:pt x="200191" y="236339"/>
                </a:lnTo>
                <a:lnTo>
                  <a:pt x="178879" y="248221"/>
                </a:lnTo>
                <a:lnTo>
                  <a:pt x="153852" y="255246"/>
                </a:lnTo>
                <a:lnTo>
                  <a:pt x="124968" y="257556"/>
                </a:lnTo>
                <a:close/>
              </a:path>
              <a:path w="248920" h="257810">
                <a:moveTo>
                  <a:pt x="228235" y="204216"/>
                </a:moveTo>
                <a:lnTo>
                  <a:pt x="124968" y="204216"/>
                </a:lnTo>
                <a:lnTo>
                  <a:pt x="137850" y="203049"/>
                </a:lnTo>
                <a:lnTo>
                  <a:pt x="149161" y="199453"/>
                </a:lnTo>
                <a:lnTo>
                  <a:pt x="179260" y="160782"/>
                </a:lnTo>
                <a:lnTo>
                  <a:pt x="182880" y="128016"/>
                </a:lnTo>
                <a:lnTo>
                  <a:pt x="181998" y="111513"/>
                </a:lnTo>
                <a:lnTo>
                  <a:pt x="167640" y="73152"/>
                </a:lnTo>
                <a:lnTo>
                  <a:pt x="124968" y="53340"/>
                </a:lnTo>
                <a:lnTo>
                  <a:pt x="227787" y="53340"/>
                </a:lnTo>
                <a:lnTo>
                  <a:pt x="231052" y="58388"/>
                </a:lnTo>
                <a:lnTo>
                  <a:pt x="240601" y="80391"/>
                </a:lnTo>
                <a:lnTo>
                  <a:pt x="246435" y="104108"/>
                </a:lnTo>
                <a:lnTo>
                  <a:pt x="248412" y="129540"/>
                </a:lnTo>
                <a:lnTo>
                  <a:pt x="246435" y="154947"/>
                </a:lnTo>
                <a:lnTo>
                  <a:pt x="240601" y="178498"/>
                </a:lnTo>
                <a:lnTo>
                  <a:pt x="231052" y="200048"/>
                </a:lnTo>
                <a:lnTo>
                  <a:pt x="228235" y="204216"/>
                </a:lnTo>
                <a:close/>
              </a:path>
            </a:pathLst>
          </a:custGeom>
          <a:solidFill>
            <a:srgbClr val="000000"/>
          </a:solidFill>
        </p:spPr>
        <p:txBody>
          <a:bodyPr wrap="square" lIns="0" tIns="0" rIns="0" bIns="0" rtlCol="0"/>
          <a:lstStyle/>
          <a:p>
            <a:endParaRPr sz="1227"/>
          </a:p>
        </p:txBody>
      </p:sp>
      <p:sp>
        <p:nvSpPr>
          <p:cNvPr id="13" name="object 13"/>
          <p:cNvSpPr/>
          <p:nvPr/>
        </p:nvSpPr>
        <p:spPr>
          <a:xfrm>
            <a:off x="5865321" y="1321723"/>
            <a:ext cx="93518" cy="213014"/>
          </a:xfrm>
          <a:custGeom>
            <a:avLst/>
            <a:gdLst/>
            <a:ahLst/>
            <a:cxnLst/>
            <a:rect l="l" t="t" r="r" b="b"/>
            <a:pathLst>
              <a:path w="137159" h="312419">
                <a:moveTo>
                  <a:pt x="97536" y="68580"/>
                </a:moveTo>
                <a:lnTo>
                  <a:pt x="33528" y="68580"/>
                </a:lnTo>
                <a:lnTo>
                  <a:pt x="33528" y="0"/>
                </a:lnTo>
                <a:lnTo>
                  <a:pt x="97536" y="0"/>
                </a:lnTo>
                <a:lnTo>
                  <a:pt x="97536" y="68580"/>
                </a:lnTo>
                <a:close/>
              </a:path>
              <a:path w="137159" h="312419">
                <a:moveTo>
                  <a:pt x="137160" y="112776"/>
                </a:moveTo>
                <a:lnTo>
                  <a:pt x="0" y="112776"/>
                </a:lnTo>
                <a:lnTo>
                  <a:pt x="0" y="68580"/>
                </a:lnTo>
                <a:lnTo>
                  <a:pt x="137160" y="68580"/>
                </a:lnTo>
                <a:lnTo>
                  <a:pt x="137160" y="112776"/>
                </a:lnTo>
                <a:close/>
              </a:path>
              <a:path w="137159" h="312419">
                <a:moveTo>
                  <a:pt x="106680" y="312419"/>
                </a:moveTo>
                <a:lnTo>
                  <a:pt x="68579" y="309371"/>
                </a:lnTo>
                <a:lnTo>
                  <a:pt x="36576" y="283273"/>
                </a:lnTo>
                <a:lnTo>
                  <a:pt x="33528" y="263652"/>
                </a:lnTo>
                <a:lnTo>
                  <a:pt x="33528" y="112776"/>
                </a:lnTo>
                <a:lnTo>
                  <a:pt x="97536" y="112776"/>
                </a:lnTo>
                <a:lnTo>
                  <a:pt x="97536" y="251460"/>
                </a:lnTo>
                <a:lnTo>
                  <a:pt x="99060" y="257556"/>
                </a:lnTo>
                <a:lnTo>
                  <a:pt x="103632" y="262128"/>
                </a:lnTo>
                <a:lnTo>
                  <a:pt x="112776" y="263652"/>
                </a:lnTo>
                <a:lnTo>
                  <a:pt x="137160" y="263652"/>
                </a:lnTo>
                <a:lnTo>
                  <a:pt x="137159" y="309372"/>
                </a:lnTo>
                <a:lnTo>
                  <a:pt x="106680" y="312419"/>
                </a:lnTo>
                <a:close/>
              </a:path>
              <a:path w="137159" h="312419">
                <a:moveTo>
                  <a:pt x="137160" y="263652"/>
                </a:moveTo>
                <a:lnTo>
                  <a:pt x="134112" y="263652"/>
                </a:lnTo>
                <a:lnTo>
                  <a:pt x="135636" y="262128"/>
                </a:lnTo>
                <a:lnTo>
                  <a:pt x="137160" y="262128"/>
                </a:lnTo>
                <a:lnTo>
                  <a:pt x="137160" y="263652"/>
                </a:lnTo>
                <a:close/>
              </a:path>
            </a:pathLst>
          </a:custGeom>
          <a:solidFill>
            <a:srgbClr val="000000"/>
          </a:solidFill>
        </p:spPr>
        <p:txBody>
          <a:bodyPr wrap="square" lIns="0" tIns="0" rIns="0" bIns="0" rtlCol="0"/>
          <a:lstStyle/>
          <a:p>
            <a:endParaRPr sz="1227"/>
          </a:p>
        </p:txBody>
      </p:sp>
      <p:sp>
        <p:nvSpPr>
          <p:cNvPr id="14" name="object 14"/>
          <p:cNvSpPr/>
          <p:nvPr/>
        </p:nvSpPr>
        <p:spPr>
          <a:xfrm>
            <a:off x="5976504" y="1362247"/>
            <a:ext cx="169718" cy="175780"/>
          </a:xfrm>
          <a:custGeom>
            <a:avLst/>
            <a:gdLst/>
            <a:ahLst/>
            <a:cxnLst/>
            <a:rect l="l" t="t" r="r" b="b"/>
            <a:pathLst>
              <a:path w="248920" h="257810">
                <a:moveTo>
                  <a:pt x="124968" y="257556"/>
                </a:moveTo>
                <a:lnTo>
                  <a:pt x="69723" y="248221"/>
                </a:lnTo>
                <a:lnTo>
                  <a:pt x="30480" y="219456"/>
                </a:lnTo>
                <a:lnTo>
                  <a:pt x="7810" y="178498"/>
                </a:lnTo>
                <a:lnTo>
                  <a:pt x="0" y="129540"/>
                </a:lnTo>
                <a:lnTo>
                  <a:pt x="1976" y="104108"/>
                </a:lnTo>
                <a:lnTo>
                  <a:pt x="17359" y="58388"/>
                </a:lnTo>
                <a:lnTo>
                  <a:pt x="48244" y="21216"/>
                </a:lnTo>
                <a:lnTo>
                  <a:pt x="95202" y="2309"/>
                </a:lnTo>
                <a:lnTo>
                  <a:pt x="124968" y="0"/>
                </a:lnTo>
                <a:lnTo>
                  <a:pt x="154066" y="2309"/>
                </a:lnTo>
                <a:lnTo>
                  <a:pt x="179451" y="9334"/>
                </a:lnTo>
                <a:lnTo>
                  <a:pt x="200834" y="21216"/>
                </a:lnTo>
                <a:lnTo>
                  <a:pt x="217932" y="38100"/>
                </a:lnTo>
                <a:lnTo>
                  <a:pt x="227787" y="53340"/>
                </a:lnTo>
                <a:lnTo>
                  <a:pt x="124968" y="53340"/>
                </a:lnTo>
                <a:lnTo>
                  <a:pt x="111204" y="54506"/>
                </a:lnTo>
                <a:lnTo>
                  <a:pt x="74533" y="83653"/>
                </a:lnTo>
                <a:lnTo>
                  <a:pt x="65532" y="128016"/>
                </a:lnTo>
                <a:lnTo>
                  <a:pt x="66627" y="145399"/>
                </a:lnTo>
                <a:lnTo>
                  <a:pt x="80772" y="184404"/>
                </a:lnTo>
                <a:lnTo>
                  <a:pt x="124968" y="204216"/>
                </a:lnTo>
                <a:lnTo>
                  <a:pt x="228235" y="204216"/>
                </a:lnTo>
                <a:lnTo>
                  <a:pt x="217932" y="219456"/>
                </a:lnTo>
                <a:lnTo>
                  <a:pt x="200834" y="236339"/>
                </a:lnTo>
                <a:lnTo>
                  <a:pt x="179451" y="248221"/>
                </a:lnTo>
                <a:lnTo>
                  <a:pt x="154066" y="255246"/>
                </a:lnTo>
                <a:lnTo>
                  <a:pt x="124968" y="257556"/>
                </a:lnTo>
                <a:close/>
              </a:path>
              <a:path w="248920" h="257810">
                <a:moveTo>
                  <a:pt x="228235" y="204216"/>
                </a:moveTo>
                <a:lnTo>
                  <a:pt x="124968" y="204216"/>
                </a:lnTo>
                <a:lnTo>
                  <a:pt x="138064" y="203049"/>
                </a:lnTo>
                <a:lnTo>
                  <a:pt x="149733" y="199453"/>
                </a:lnTo>
                <a:lnTo>
                  <a:pt x="179260" y="160782"/>
                </a:lnTo>
                <a:lnTo>
                  <a:pt x="182880" y="128016"/>
                </a:lnTo>
                <a:lnTo>
                  <a:pt x="181998" y="111513"/>
                </a:lnTo>
                <a:lnTo>
                  <a:pt x="167640" y="73152"/>
                </a:lnTo>
                <a:lnTo>
                  <a:pt x="124968" y="53340"/>
                </a:lnTo>
                <a:lnTo>
                  <a:pt x="227787" y="53340"/>
                </a:lnTo>
                <a:lnTo>
                  <a:pt x="231052" y="58388"/>
                </a:lnTo>
                <a:lnTo>
                  <a:pt x="240601" y="80391"/>
                </a:lnTo>
                <a:lnTo>
                  <a:pt x="246435" y="104108"/>
                </a:lnTo>
                <a:lnTo>
                  <a:pt x="248412" y="129540"/>
                </a:lnTo>
                <a:lnTo>
                  <a:pt x="246435" y="154947"/>
                </a:lnTo>
                <a:lnTo>
                  <a:pt x="240601" y="178498"/>
                </a:lnTo>
                <a:lnTo>
                  <a:pt x="231052" y="200048"/>
                </a:lnTo>
                <a:lnTo>
                  <a:pt x="228235" y="204216"/>
                </a:lnTo>
                <a:close/>
              </a:path>
            </a:pathLst>
          </a:custGeom>
          <a:solidFill>
            <a:srgbClr val="000000"/>
          </a:solidFill>
        </p:spPr>
        <p:txBody>
          <a:bodyPr wrap="square" lIns="0" tIns="0" rIns="0" bIns="0" rtlCol="0"/>
          <a:lstStyle/>
          <a:p>
            <a:endParaRPr sz="1227"/>
          </a:p>
        </p:txBody>
      </p:sp>
      <p:sp>
        <p:nvSpPr>
          <p:cNvPr id="15" name="object 15"/>
          <p:cNvSpPr/>
          <p:nvPr/>
        </p:nvSpPr>
        <p:spPr>
          <a:xfrm>
            <a:off x="6267450" y="1308216"/>
            <a:ext cx="184006" cy="224703"/>
          </a:xfrm>
          <a:custGeom>
            <a:avLst/>
            <a:gdLst/>
            <a:ahLst/>
            <a:cxnLst/>
            <a:rect l="l" t="t" r="r" b="b"/>
            <a:pathLst>
              <a:path w="269875" h="329564">
                <a:moveTo>
                  <a:pt x="68580" y="329184"/>
                </a:moveTo>
                <a:lnTo>
                  <a:pt x="0" y="329184"/>
                </a:lnTo>
                <a:lnTo>
                  <a:pt x="0" y="0"/>
                </a:lnTo>
                <a:lnTo>
                  <a:pt x="156972" y="0"/>
                </a:lnTo>
                <a:lnTo>
                  <a:pt x="173235" y="571"/>
                </a:lnTo>
                <a:lnTo>
                  <a:pt x="218932" y="13144"/>
                </a:lnTo>
                <a:lnTo>
                  <a:pt x="249745" y="45148"/>
                </a:lnTo>
                <a:lnTo>
                  <a:pt x="255965" y="56388"/>
                </a:lnTo>
                <a:lnTo>
                  <a:pt x="68580" y="56388"/>
                </a:lnTo>
                <a:lnTo>
                  <a:pt x="68580" y="146304"/>
                </a:lnTo>
                <a:lnTo>
                  <a:pt x="248514" y="146304"/>
                </a:lnTo>
                <a:lnTo>
                  <a:pt x="244649" y="152304"/>
                </a:lnTo>
                <a:lnTo>
                  <a:pt x="235839" y="161163"/>
                </a:lnTo>
                <a:lnTo>
                  <a:pt x="225313" y="168306"/>
                </a:lnTo>
                <a:lnTo>
                  <a:pt x="213360" y="173736"/>
                </a:lnTo>
                <a:lnTo>
                  <a:pt x="223075" y="178855"/>
                </a:lnTo>
                <a:lnTo>
                  <a:pt x="231648" y="184975"/>
                </a:lnTo>
                <a:lnTo>
                  <a:pt x="239077" y="191952"/>
                </a:lnTo>
                <a:lnTo>
                  <a:pt x="245364" y="199644"/>
                </a:lnTo>
                <a:lnTo>
                  <a:pt x="246580" y="202692"/>
                </a:lnTo>
                <a:lnTo>
                  <a:pt x="68580" y="202692"/>
                </a:lnTo>
                <a:lnTo>
                  <a:pt x="68580" y="329184"/>
                </a:lnTo>
                <a:close/>
              </a:path>
              <a:path w="269875" h="329564">
                <a:moveTo>
                  <a:pt x="248514" y="146304"/>
                </a:moveTo>
                <a:lnTo>
                  <a:pt x="141732" y="146304"/>
                </a:lnTo>
                <a:lnTo>
                  <a:pt x="152328" y="145994"/>
                </a:lnTo>
                <a:lnTo>
                  <a:pt x="161353" y="144970"/>
                </a:lnTo>
                <a:lnTo>
                  <a:pt x="193905" y="116205"/>
                </a:lnTo>
                <a:lnTo>
                  <a:pt x="195072" y="103632"/>
                </a:lnTo>
                <a:lnTo>
                  <a:pt x="193905" y="89058"/>
                </a:lnTo>
                <a:lnTo>
                  <a:pt x="162877" y="57721"/>
                </a:lnTo>
                <a:lnTo>
                  <a:pt x="144780" y="56388"/>
                </a:lnTo>
                <a:lnTo>
                  <a:pt x="255965" y="56388"/>
                </a:lnTo>
                <a:lnTo>
                  <a:pt x="263652" y="94488"/>
                </a:lnTo>
                <a:lnTo>
                  <a:pt x="262818" y="106156"/>
                </a:lnTo>
                <a:lnTo>
                  <a:pt x="260413" y="118110"/>
                </a:lnTo>
                <a:lnTo>
                  <a:pt x="256579" y="130063"/>
                </a:lnTo>
                <a:lnTo>
                  <a:pt x="251460" y="141732"/>
                </a:lnTo>
                <a:lnTo>
                  <a:pt x="248514" y="146304"/>
                </a:lnTo>
                <a:close/>
              </a:path>
              <a:path w="269875" h="329564">
                <a:moveTo>
                  <a:pt x="269748" y="329184"/>
                </a:moveTo>
                <a:lnTo>
                  <a:pt x="193548" y="329184"/>
                </a:lnTo>
                <a:lnTo>
                  <a:pt x="190500" y="321564"/>
                </a:lnTo>
                <a:lnTo>
                  <a:pt x="188976" y="316992"/>
                </a:lnTo>
                <a:lnTo>
                  <a:pt x="188976" y="312419"/>
                </a:lnTo>
                <a:lnTo>
                  <a:pt x="187856" y="305538"/>
                </a:lnTo>
                <a:lnTo>
                  <a:pt x="186880" y="298513"/>
                </a:lnTo>
                <a:lnTo>
                  <a:pt x="186189" y="291203"/>
                </a:lnTo>
                <a:lnTo>
                  <a:pt x="185928" y="283464"/>
                </a:lnTo>
                <a:lnTo>
                  <a:pt x="185928" y="254507"/>
                </a:lnTo>
                <a:lnTo>
                  <a:pt x="185118" y="239934"/>
                </a:lnTo>
                <a:lnTo>
                  <a:pt x="159448" y="205168"/>
                </a:lnTo>
                <a:lnTo>
                  <a:pt x="135636" y="202692"/>
                </a:lnTo>
                <a:lnTo>
                  <a:pt x="246580" y="202692"/>
                </a:lnTo>
                <a:lnTo>
                  <a:pt x="254508" y="251460"/>
                </a:lnTo>
                <a:lnTo>
                  <a:pt x="254538" y="283464"/>
                </a:lnTo>
                <a:lnTo>
                  <a:pt x="254698" y="291465"/>
                </a:lnTo>
                <a:lnTo>
                  <a:pt x="269748" y="321564"/>
                </a:lnTo>
                <a:lnTo>
                  <a:pt x="269748" y="329184"/>
                </a:lnTo>
                <a:close/>
              </a:path>
            </a:pathLst>
          </a:custGeom>
          <a:solidFill>
            <a:srgbClr val="000000"/>
          </a:solidFill>
        </p:spPr>
        <p:txBody>
          <a:bodyPr wrap="square" lIns="0" tIns="0" rIns="0" bIns="0" rtlCol="0"/>
          <a:lstStyle/>
          <a:p>
            <a:endParaRPr sz="1227"/>
          </a:p>
        </p:txBody>
      </p:sp>
      <p:sp>
        <p:nvSpPr>
          <p:cNvPr id="16" name="object 16"/>
          <p:cNvSpPr/>
          <p:nvPr/>
        </p:nvSpPr>
        <p:spPr>
          <a:xfrm>
            <a:off x="6475268" y="1362248"/>
            <a:ext cx="162358" cy="175780"/>
          </a:xfrm>
          <a:custGeom>
            <a:avLst/>
            <a:gdLst/>
            <a:ahLst/>
            <a:cxnLst/>
            <a:rect l="l" t="t" r="r" b="b"/>
            <a:pathLst>
              <a:path w="238125" h="257810">
                <a:moveTo>
                  <a:pt x="121920" y="257556"/>
                </a:moveTo>
                <a:lnTo>
                  <a:pt x="76390" y="249745"/>
                </a:lnTo>
                <a:lnTo>
                  <a:pt x="36576" y="227076"/>
                </a:lnTo>
                <a:lnTo>
                  <a:pt x="9144" y="188214"/>
                </a:lnTo>
                <a:lnTo>
                  <a:pt x="0" y="131064"/>
                </a:lnTo>
                <a:lnTo>
                  <a:pt x="2238" y="101036"/>
                </a:lnTo>
                <a:lnTo>
                  <a:pt x="19288" y="52411"/>
                </a:lnTo>
                <a:lnTo>
                  <a:pt x="50934" y="18645"/>
                </a:lnTo>
                <a:lnTo>
                  <a:pt x="93749" y="2024"/>
                </a:lnTo>
                <a:lnTo>
                  <a:pt x="118872" y="0"/>
                </a:lnTo>
                <a:lnTo>
                  <a:pt x="134326" y="833"/>
                </a:lnTo>
                <a:lnTo>
                  <a:pt x="175260" y="12192"/>
                </a:lnTo>
                <a:lnTo>
                  <a:pt x="207835" y="35766"/>
                </a:lnTo>
                <a:lnTo>
                  <a:pt x="220137" y="53340"/>
                </a:lnTo>
                <a:lnTo>
                  <a:pt x="120396" y="53340"/>
                </a:lnTo>
                <a:lnTo>
                  <a:pt x="108656" y="54197"/>
                </a:lnTo>
                <a:lnTo>
                  <a:pt x="72199" y="83058"/>
                </a:lnTo>
                <a:lnTo>
                  <a:pt x="65532" y="103632"/>
                </a:lnTo>
                <a:lnTo>
                  <a:pt x="236770" y="103632"/>
                </a:lnTo>
                <a:lnTo>
                  <a:pt x="237101" y="107299"/>
                </a:lnTo>
                <a:lnTo>
                  <a:pt x="237553" y="118491"/>
                </a:lnTo>
                <a:lnTo>
                  <a:pt x="237715" y="131064"/>
                </a:lnTo>
                <a:lnTo>
                  <a:pt x="237744" y="146304"/>
                </a:lnTo>
                <a:lnTo>
                  <a:pt x="64008" y="146304"/>
                </a:lnTo>
                <a:lnTo>
                  <a:pt x="66341" y="163187"/>
                </a:lnTo>
                <a:lnTo>
                  <a:pt x="89916" y="198120"/>
                </a:lnTo>
                <a:lnTo>
                  <a:pt x="123444" y="207264"/>
                </a:lnTo>
                <a:lnTo>
                  <a:pt x="223314" y="207264"/>
                </a:lnTo>
                <a:lnTo>
                  <a:pt x="220980" y="211097"/>
                </a:lnTo>
                <a:lnTo>
                  <a:pt x="211836" y="222504"/>
                </a:lnTo>
                <a:lnTo>
                  <a:pt x="194143" y="237624"/>
                </a:lnTo>
                <a:lnTo>
                  <a:pt x="173164" y="248602"/>
                </a:lnTo>
                <a:lnTo>
                  <a:pt x="149042" y="255293"/>
                </a:lnTo>
                <a:lnTo>
                  <a:pt x="121920" y="257556"/>
                </a:lnTo>
                <a:close/>
              </a:path>
              <a:path w="238125" h="257810">
                <a:moveTo>
                  <a:pt x="236770" y="103632"/>
                </a:moveTo>
                <a:lnTo>
                  <a:pt x="172212" y="103632"/>
                </a:lnTo>
                <a:lnTo>
                  <a:pt x="171116" y="91892"/>
                </a:lnTo>
                <a:lnTo>
                  <a:pt x="168021" y="81724"/>
                </a:lnTo>
                <a:lnTo>
                  <a:pt x="130397" y="54173"/>
                </a:lnTo>
                <a:lnTo>
                  <a:pt x="120396" y="53340"/>
                </a:lnTo>
                <a:lnTo>
                  <a:pt x="220137" y="53340"/>
                </a:lnTo>
                <a:lnTo>
                  <a:pt x="223575" y="58959"/>
                </a:lnTo>
                <a:lnTo>
                  <a:pt x="229171" y="71247"/>
                </a:lnTo>
                <a:lnTo>
                  <a:pt x="233338" y="84105"/>
                </a:lnTo>
                <a:lnTo>
                  <a:pt x="236220" y="97536"/>
                </a:lnTo>
                <a:lnTo>
                  <a:pt x="236770" y="103632"/>
                </a:lnTo>
                <a:close/>
              </a:path>
              <a:path w="238125" h="257810">
                <a:moveTo>
                  <a:pt x="223314" y="207264"/>
                </a:moveTo>
                <a:lnTo>
                  <a:pt x="123444" y="207264"/>
                </a:lnTo>
                <a:lnTo>
                  <a:pt x="133421" y="206430"/>
                </a:lnTo>
                <a:lnTo>
                  <a:pt x="142684" y="204025"/>
                </a:lnTo>
                <a:lnTo>
                  <a:pt x="151090" y="200191"/>
                </a:lnTo>
                <a:lnTo>
                  <a:pt x="158496" y="195072"/>
                </a:lnTo>
                <a:lnTo>
                  <a:pt x="163068" y="192024"/>
                </a:lnTo>
                <a:lnTo>
                  <a:pt x="167640" y="185928"/>
                </a:lnTo>
                <a:lnTo>
                  <a:pt x="170688" y="178308"/>
                </a:lnTo>
                <a:lnTo>
                  <a:pt x="234696" y="178308"/>
                </a:lnTo>
                <a:lnTo>
                  <a:pt x="232410" y="188856"/>
                </a:lnTo>
                <a:lnTo>
                  <a:pt x="227838" y="199834"/>
                </a:lnTo>
                <a:lnTo>
                  <a:pt x="223314" y="207264"/>
                </a:lnTo>
                <a:close/>
              </a:path>
            </a:pathLst>
          </a:custGeom>
          <a:solidFill>
            <a:srgbClr val="000000"/>
          </a:solidFill>
        </p:spPr>
        <p:txBody>
          <a:bodyPr wrap="square" lIns="0" tIns="0" rIns="0" bIns="0" rtlCol="0"/>
          <a:lstStyle/>
          <a:p>
            <a:endParaRPr sz="1227"/>
          </a:p>
        </p:txBody>
      </p:sp>
      <p:sp>
        <p:nvSpPr>
          <p:cNvPr id="17" name="object 17"/>
          <p:cNvSpPr/>
          <p:nvPr/>
        </p:nvSpPr>
        <p:spPr>
          <a:xfrm>
            <a:off x="6651914" y="1362248"/>
            <a:ext cx="152832" cy="175780"/>
          </a:xfrm>
          <a:custGeom>
            <a:avLst/>
            <a:gdLst/>
            <a:ahLst/>
            <a:cxnLst/>
            <a:rect l="l" t="t" r="r" b="b"/>
            <a:pathLst>
              <a:path w="224154" h="257810">
                <a:moveTo>
                  <a:pt x="114300" y="257556"/>
                </a:moveTo>
                <a:lnTo>
                  <a:pt x="62865" y="248602"/>
                </a:lnTo>
                <a:lnTo>
                  <a:pt x="27432" y="222504"/>
                </a:lnTo>
                <a:lnTo>
                  <a:pt x="6858" y="182689"/>
                </a:lnTo>
                <a:lnTo>
                  <a:pt x="0" y="132588"/>
                </a:lnTo>
                <a:lnTo>
                  <a:pt x="1976" y="102560"/>
                </a:lnTo>
                <a:lnTo>
                  <a:pt x="17359" y="53935"/>
                </a:lnTo>
                <a:lnTo>
                  <a:pt x="47672" y="19931"/>
                </a:lnTo>
                <a:lnTo>
                  <a:pt x="90058" y="2262"/>
                </a:lnTo>
                <a:lnTo>
                  <a:pt x="115824" y="0"/>
                </a:lnTo>
                <a:lnTo>
                  <a:pt x="137564" y="1381"/>
                </a:lnTo>
                <a:lnTo>
                  <a:pt x="174759" y="11572"/>
                </a:lnTo>
                <a:lnTo>
                  <a:pt x="212979" y="48387"/>
                </a:lnTo>
                <a:lnTo>
                  <a:pt x="214711" y="53340"/>
                </a:lnTo>
                <a:lnTo>
                  <a:pt x="115824" y="53340"/>
                </a:lnTo>
                <a:lnTo>
                  <a:pt x="101203" y="55340"/>
                </a:lnTo>
                <a:lnTo>
                  <a:pt x="71628" y="85344"/>
                </a:lnTo>
                <a:lnTo>
                  <a:pt x="65532" y="131064"/>
                </a:lnTo>
                <a:lnTo>
                  <a:pt x="66055" y="143946"/>
                </a:lnTo>
                <a:lnTo>
                  <a:pt x="78724" y="186856"/>
                </a:lnTo>
                <a:lnTo>
                  <a:pt x="114300" y="204216"/>
                </a:lnTo>
                <a:lnTo>
                  <a:pt x="210300" y="204216"/>
                </a:lnTo>
                <a:lnTo>
                  <a:pt x="202692" y="216408"/>
                </a:lnTo>
                <a:lnTo>
                  <a:pt x="185880" y="234410"/>
                </a:lnTo>
                <a:lnTo>
                  <a:pt x="165354" y="247269"/>
                </a:lnTo>
                <a:lnTo>
                  <a:pt x="141398" y="254984"/>
                </a:lnTo>
                <a:lnTo>
                  <a:pt x="114300" y="257556"/>
                </a:lnTo>
                <a:close/>
              </a:path>
              <a:path w="224154" h="257810">
                <a:moveTo>
                  <a:pt x="224028" y="92964"/>
                </a:moveTo>
                <a:lnTo>
                  <a:pt x="158496" y="92964"/>
                </a:lnTo>
                <a:lnTo>
                  <a:pt x="157710" y="86367"/>
                </a:lnTo>
                <a:lnTo>
                  <a:pt x="155638" y="80200"/>
                </a:lnTo>
                <a:lnTo>
                  <a:pt x="126634" y="54221"/>
                </a:lnTo>
                <a:lnTo>
                  <a:pt x="115824" y="53340"/>
                </a:lnTo>
                <a:lnTo>
                  <a:pt x="214711" y="53340"/>
                </a:lnTo>
                <a:lnTo>
                  <a:pt x="220075" y="68675"/>
                </a:lnTo>
                <a:lnTo>
                  <a:pt x="224028" y="92964"/>
                </a:lnTo>
                <a:close/>
              </a:path>
              <a:path w="224154" h="257810">
                <a:moveTo>
                  <a:pt x="210300" y="204216"/>
                </a:moveTo>
                <a:lnTo>
                  <a:pt x="114300" y="204216"/>
                </a:lnTo>
                <a:lnTo>
                  <a:pt x="124872" y="203382"/>
                </a:lnTo>
                <a:lnTo>
                  <a:pt x="133731" y="200977"/>
                </a:lnTo>
                <a:lnTo>
                  <a:pt x="156972" y="161544"/>
                </a:lnTo>
                <a:lnTo>
                  <a:pt x="222504" y="161544"/>
                </a:lnTo>
                <a:lnTo>
                  <a:pt x="220479" y="176117"/>
                </a:lnTo>
                <a:lnTo>
                  <a:pt x="216598" y="190119"/>
                </a:lnTo>
                <a:lnTo>
                  <a:pt x="210716" y="203549"/>
                </a:lnTo>
                <a:lnTo>
                  <a:pt x="210300" y="204216"/>
                </a:lnTo>
                <a:close/>
              </a:path>
            </a:pathLst>
          </a:custGeom>
          <a:solidFill>
            <a:srgbClr val="000000"/>
          </a:solidFill>
        </p:spPr>
        <p:txBody>
          <a:bodyPr wrap="square" lIns="0" tIns="0" rIns="0" bIns="0" rtlCol="0"/>
          <a:lstStyle/>
          <a:p>
            <a:endParaRPr sz="1227"/>
          </a:p>
        </p:txBody>
      </p:sp>
      <p:sp>
        <p:nvSpPr>
          <p:cNvPr id="18" name="object 18"/>
          <p:cNvSpPr/>
          <p:nvPr/>
        </p:nvSpPr>
        <p:spPr>
          <a:xfrm>
            <a:off x="6825441" y="1362247"/>
            <a:ext cx="169718" cy="175780"/>
          </a:xfrm>
          <a:custGeom>
            <a:avLst/>
            <a:gdLst/>
            <a:ahLst/>
            <a:cxnLst/>
            <a:rect l="l" t="t" r="r" b="b"/>
            <a:pathLst>
              <a:path w="248920" h="257810">
                <a:moveTo>
                  <a:pt x="124968" y="257556"/>
                </a:moveTo>
                <a:lnTo>
                  <a:pt x="69723" y="248221"/>
                </a:lnTo>
                <a:lnTo>
                  <a:pt x="30480" y="219456"/>
                </a:lnTo>
                <a:lnTo>
                  <a:pt x="7810" y="178498"/>
                </a:lnTo>
                <a:lnTo>
                  <a:pt x="0" y="129540"/>
                </a:lnTo>
                <a:lnTo>
                  <a:pt x="1976" y="104108"/>
                </a:lnTo>
                <a:lnTo>
                  <a:pt x="17359" y="58388"/>
                </a:lnTo>
                <a:lnTo>
                  <a:pt x="48244" y="21216"/>
                </a:lnTo>
                <a:lnTo>
                  <a:pt x="95202" y="2309"/>
                </a:lnTo>
                <a:lnTo>
                  <a:pt x="124968" y="0"/>
                </a:lnTo>
                <a:lnTo>
                  <a:pt x="153852" y="2309"/>
                </a:lnTo>
                <a:lnTo>
                  <a:pt x="178879" y="9334"/>
                </a:lnTo>
                <a:lnTo>
                  <a:pt x="200191" y="21216"/>
                </a:lnTo>
                <a:lnTo>
                  <a:pt x="217932" y="38100"/>
                </a:lnTo>
                <a:lnTo>
                  <a:pt x="227787" y="53340"/>
                </a:lnTo>
                <a:lnTo>
                  <a:pt x="124968" y="53340"/>
                </a:lnTo>
                <a:lnTo>
                  <a:pt x="111204" y="54506"/>
                </a:lnTo>
                <a:lnTo>
                  <a:pt x="73890" y="83653"/>
                </a:lnTo>
                <a:lnTo>
                  <a:pt x="65532" y="128016"/>
                </a:lnTo>
                <a:lnTo>
                  <a:pt x="66413" y="145399"/>
                </a:lnTo>
                <a:lnTo>
                  <a:pt x="80772" y="184404"/>
                </a:lnTo>
                <a:lnTo>
                  <a:pt x="124968" y="204216"/>
                </a:lnTo>
                <a:lnTo>
                  <a:pt x="228235" y="204216"/>
                </a:lnTo>
                <a:lnTo>
                  <a:pt x="217932" y="219456"/>
                </a:lnTo>
                <a:lnTo>
                  <a:pt x="200191" y="236339"/>
                </a:lnTo>
                <a:lnTo>
                  <a:pt x="178879" y="248221"/>
                </a:lnTo>
                <a:lnTo>
                  <a:pt x="153852" y="255246"/>
                </a:lnTo>
                <a:lnTo>
                  <a:pt x="124968" y="257556"/>
                </a:lnTo>
                <a:close/>
              </a:path>
              <a:path w="248920" h="257810">
                <a:moveTo>
                  <a:pt x="228235" y="204216"/>
                </a:moveTo>
                <a:lnTo>
                  <a:pt x="124968" y="204216"/>
                </a:lnTo>
                <a:lnTo>
                  <a:pt x="138064" y="203049"/>
                </a:lnTo>
                <a:lnTo>
                  <a:pt x="149733" y="199453"/>
                </a:lnTo>
                <a:lnTo>
                  <a:pt x="179260" y="160782"/>
                </a:lnTo>
                <a:lnTo>
                  <a:pt x="182880" y="128016"/>
                </a:lnTo>
                <a:lnTo>
                  <a:pt x="181998" y="111513"/>
                </a:lnTo>
                <a:lnTo>
                  <a:pt x="167640" y="73152"/>
                </a:lnTo>
                <a:lnTo>
                  <a:pt x="124968" y="53340"/>
                </a:lnTo>
                <a:lnTo>
                  <a:pt x="227787" y="53340"/>
                </a:lnTo>
                <a:lnTo>
                  <a:pt x="231052" y="58388"/>
                </a:lnTo>
                <a:lnTo>
                  <a:pt x="240601" y="80391"/>
                </a:lnTo>
                <a:lnTo>
                  <a:pt x="246435" y="104108"/>
                </a:lnTo>
                <a:lnTo>
                  <a:pt x="248412" y="129540"/>
                </a:lnTo>
                <a:lnTo>
                  <a:pt x="246435" y="154947"/>
                </a:lnTo>
                <a:lnTo>
                  <a:pt x="240601" y="178498"/>
                </a:lnTo>
                <a:lnTo>
                  <a:pt x="231052" y="200048"/>
                </a:lnTo>
                <a:lnTo>
                  <a:pt x="228235" y="204216"/>
                </a:lnTo>
                <a:close/>
              </a:path>
            </a:pathLst>
          </a:custGeom>
          <a:solidFill>
            <a:srgbClr val="000000"/>
          </a:solidFill>
        </p:spPr>
        <p:txBody>
          <a:bodyPr wrap="square" lIns="0" tIns="0" rIns="0" bIns="0" rtlCol="0"/>
          <a:lstStyle/>
          <a:p>
            <a:endParaRPr sz="1227"/>
          </a:p>
        </p:txBody>
      </p:sp>
      <p:sp>
        <p:nvSpPr>
          <p:cNvPr id="19" name="object 19"/>
          <p:cNvSpPr/>
          <p:nvPr/>
        </p:nvSpPr>
        <p:spPr>
          <a:xfrm>
            <a:off x="7015596" y="1362248"/>
            <a:ext cx="160193" cy="238125"/>
          </a:xfrm>
          <a:custGeom>
            <a:avLst/>
            <a:gdLst/>
            <a:ahLst/>
            <a:cxnLst/>
            <a:rect l="l" t="t" r="r" b="b"/>
            <a:pathLst>
              <a:path w="234950" h="349250">
                <a:moveTo>
                  <a:pt x="102108" y="251459"/>
                </a:moveTo>
                <a:lnTo>
                  <a:pt x="60960" y="243268"/>
                </a:lnTo>
                <a:lnTo>
                  <a:pt x="28956" y="217931"/>
                </a:lnTo>
                <a:lnTo>
                  <a:pt x="7048" y="179260"/>
                </a:lnTo>
                <a:lnTo>
                  <a:pt x="0" y="128015"/>
                </a:lnTo>
                <a:lnTo>
                  <a:pt x="1714" y="102584"/>
                </a:lnTo>
                <a:lnTo>
                  <a:pt x="15430" y="56864"/>
                </a:lnTo>
                <a:lnTo>
                  <a:pt x="42338" y="20573"/>
                </a:lnTo>
                <a:lnTo>
                  <a:pt x="80152" y="2285"/>
                </a:lnTo>
                <a:lnTo>
                  <a:pt x="103632" y="0"/>
                </a:lnTo>
                <a:lnTo>
                  <a:pt x="112490" y="309"/>
                </a:lnTo>
                <a:lnTo>
                  <a:pt x="156210" y="19049"/>
                </a:lnTo>
                <a:lnTo>
                  <a:pt x="172212" y="41147"/>
                </a:lnTo>
                <a:lnTo>
                  <a:pt x="234696" y="41147"/>
                </a:lnTo>
                <a:lnTo>
                  <a:pt x="234696" y="54863"/>
                </a:lnTo>
                <a:lnTo>
                  <a:pt x="118872" y="54863"/>
                </a:lnTo>
                <a:lnTo>
                  <a:pt x="103155" y="56864"/>
                </a:lnTo>
                <a:lnTo>
                  <a:pt x="73152" y="86867"/>
                </a:lnTo>
                <a:lnTo>
                  <a:pt x="65532" y="128015"/>
                </a:lnTo>
                <a:lnTo>
                  <a:pt x="66079" y="138922"/>
                </a:lnTo>
                <a:lnTo>
                  <a:pt x="81153" y="180760"/>
                </a:lnTo>
                <a:lnTo>
                  <a:pt x="118872" y="198119"/>
                </a:lnTo>
                <a:lnTo>
                  <a:pt x="234696" y="198119"/>
                </a:lnTo>
                <a:lnTo>
                  <a:pt x="234696" y="213359"/>
                </a:lnTo>
                <a:lnTo>
                  <a:pt x="170688" y="213359"/>
                </a:lnTo>
                <a:lnTo>
                  <a:pt x="166116" y="220789"/>
                </a:lnTo>
                <a:lnTo>
                  <a:pt x="161544" y="227075"/>
                </a:lnTo>
                <a:lnTo>
                  <a:pt x="117038" y="250578"/>
                </a:lnTo>
                <a:lnTo>
                  <a:pt x="102108" y="251459"/>
                </a:lnTo>
                <a:close/>
              </a:path>
              <a:path w="234950" h="349250">
                <a:moveTo>
                  <a:pt x="234696" y="41147"/>
                </a:moveTo>
                <a:lnTo>
                  <a:pt x="172212" y="41147"/>
                </a:lnTo>
                <a:lnTo>
                  <a:pt x="172212" y="6095"/>
                </a:lnTo>
                <a:lnTo>
                  <a:pt x="234696" y="6095"/>
                </a:lnTo>
                <a:lnTo>
                  <a:pt x="234696" y="41147"/>
                </a:lnTo>
                <a:close/>
              </a:path>
              <a:path w="234950" h="349250">
                <a:moveTo>
                  <a:pt x="234696" y="198119"/>
                </a:moveTo>
                <a:lnTo>
                  <a:pt x="118872" y="198119"/>
                </a:lnTo>
                <a:lnTo>
                  <a:pt x="129730" y="197000"/>
                </a:lnTo>
                <a:lnTo>
                  <a:pt x="139446" y="193738"/>
                </a:lnTo>
                <a:lnTo>
                  <a:pt x="167077" y="158448"/>
                </a:lnTo>
                <a:lnTo>
                  <a:pt x="170688" y="126491"/>
                </a:lnTo>
                <a:lnTo>
                  <a:pt x="169830" y="110228"/>
                </a:lnTo>
                <a:lnTo>
                  <a:pt x="156972" y="73151"/>
                </a:lnTo>
                <a:lnTo>
                  <a:pt x="118872" y="54863"/>
                </a:lnTo>
                <a:lnTo>
                  <a:pt x="234696" y="54863"/>
                </a:lnTo>
                <a:lnTo>
                  <a:pt x="234696" y="198119"/>
                </a:lnTo>
                <a:close/>
              </a:path>
              <a:path w="234950" h="349250">
                <a:moveTo>
                  <a:pt x="223452" y="300227"/>
                </a:moveTo>
                <a:lnTo>
                  <a:pt x="118872" y="300227"/>
                </a:lnTo>
                <a:lnTo>
                  <a:pt x="133707" y="298799"/>
                </a:lnTo>
                <a:lnTo>
                  <a:pt x="146113" y="294512"/>
                </a:lnTo>
                <a:lnTo>
                  <a:pt x="169164" y="258127"/>
                </a:lnTo>
                <a:lnTo>
                  <a:pt x="170688" y="213359"/>
                </a:lnTo>
                <a:lnTo>
                  <a:pt x="234696" y="213359"/>
                </a:lnTo>
                <a:lnTo>
                  <a:pt x="234696" y="236219"/>
                </a:lnTo>
                <a:lnTo>
                  <a:pt x="233814" y="258770"/>
                </a:lnTo>
                <a:lnTo>
                  <a:pt x="231076" y="278320"/>
                </a:lnTo>
                <a:lnTo>
                  <a:pt x="226337" y="294727"/>
                </a:lnTo>
                <a:lnTo>
                  <a:pt x="223452" y="300227"/>
                </a:lnTo>
                <a:close/>
              </a:path>
              <a:path w="234950" h="349250">
                <a:moveTo>
                  <a:pt x="115824" y="348996"/>
                </a:moveTo>
                <a:lnTo>
                  <a:pt x="73152" y="344424"/>
                </a:lnTo>
                <a:lnTo>
                  <a:pt x="26455" y="320421"/>
                </a:lnTo>
                <a:lnTo>
                  <a:pt x="6096" y="275843"/>
                </a:lnTo>
                <a:lnTo>
                  <a:pt x="74676" y="275843"/>
                </a:lnTo>
                <a:lnTo>
                  <a:pt x="77724" y="283463"/>
                </a:lnTo>
                <a:lnTo>
                  <a:pt x="79248" y="288035"/>
                </a:lnTo>
                <a:lnTo>
                  <a:pt x="83820" y="291083"/>
                </a:lnTo>
                <a:lnTo>
                  <a:pt x="89511" y="295084"/>
                </a:lnTo>
                <a:lnTo>
                  <a:pt x="97345" y="297941"/>
                </a:lnTo>
                <a:lnTo>
                  <a:pt x="107180" y="299656"/>
                </a:lnTo>
                <a:lnTo>
                  <a:pt x="118872" y="300227"/>
                </a:lnTo>
                <a:lnTo>
                  <a:pt x="223452" y="300227"/>
                </a:lnTo>
                <a:lnTo>
                  <a:pt x="219456" y="307847"/>
                </a:lnTo>
                <a:lnTo>
                  <a:pt x="202620" y="325850"/>
                </a:lnTo>
                <a:lnTo>
                  <a:pt x="179641" y="338709"/>
                </a:lnTo>
                <a:lnTo>
                  <a:pt x="150661" y="346424"/>
                </a:lnTo>
                <a:lnTo>
                  <a:pt x="115824" y="348996"/>
                </a:lnTo>
                <a:close/>
              </a:path>
            </a:pathLst>
          </a:custGeom>
          <a:solidFill>
            <a:srgbClr val="000000"/>
          </a:solidFill>
        </p:spPr>
        <p:txBody>
          <a:bodyPr wrap="square" lIns="0" tIns="0" rIns="0" bIns="0" rtlCol="0"/>
          <a:lstStyle/>
          <a:p>
            <a:endParaRPr sz="1227"/>
          </a:p>
        </p:txBody>
      </p:sp>
      <p:sp>
        <p:nvSpPr>
          <p:cNvPr id="20" name="object 20"/>
          <p:cNvSpPr/>
          <p:nvPr/>
        </p:nvSpPr>
        <p:spPr>
          <a:xfrm>
            <a:off x="7217178" y="1362247"/>
            <a:ext cx="149629" cy="170411"/>
          </a:xfrm>
          <a:prstGeom prst="rect">
            <a:avLst/>
          </a:prstGeom>
          <a:blipFill>
            <a:blip r:embed="rId3" cstate="print"/>
            <a:stretch>
              <a:fillRect/>
            </a:stretch>
          </a:blipFill>
        </p:spPr>
        <p:txBody>
          <a:bodyPr wrap="square" lIns="0" tIns="0" rIns="0" bIns="0" rtlCol="0"/>
          <a:lstStyle/>
          <a:p>
            <a:endParaRPr sz="1227"/>
          </a:p>
        </p:txBody>
      </p:sp>
      <p:sp>
        <p:nvSpPr>
          <p:cNvPr id="21" name="object 21"/>
          <p:cNvSpPr/>
          <p:nvPr/>
        </p:nvSpPr>
        <p:spPr>
          <a:xfrm>
            <a:off x="7407333" y="1308216"/>
            <a:ext cx="43728" cy="39831"/>
          </a:xfrm>
          <a:custGeom>
            <a:avLst/>
            <a:gdLst/>
            <a:ahLst/>
            <a:cxnLst/>
            <a:rect l="l" t="t" r="r" b="b"/>
            <a:pathLst>
              <a:path w="64134" h="58419">
                <a:moveTo>
                  <a:pt x="64008" y="57912"/>
                </a:moveTo>
                <a:lnTo>
                  <a:pt x="0" y="57912"/>
                </a:lnTo>
                <a:lnTo>
                  <a:pt x="0" y="0"/>
                </a:lnTo>
                <a:lnTo>
                  <a:pt x="64008" y="0"/>
                </a:lnTo>
                <a:lnTo>
                  <a:pt x="64008" y="57912"/>
                </a:lnTo>
                <a:close/>
              </a:path>
            </a:pathLst>
          </a:custGeom>
          <a:solidFill>
            <a:srgbClr val="000000"/>
          </a:solidFill>
        </p:spPr>
        <p:txBody>
          <a:bodyPr wrap="square" lIns="0" tIns="0" rIns="0" bIns="0" rtlCol="0"/>
          <a:lstStyle/>
          <a:p>
            <a:endParaRPr sz="1227"/>
          </a:p>
        </p:txBody>
      </p:sp>
      <p:sp>
        <p:nvSpPr>
          <p:cNvPr id="22" name="object 22"/>
          <p:cNvSpPr/>
          <p:nvPr/>
        </p:nvSpPr>
        <p:spPr>
          <a:xfrm>
            <a:off x="7429154" y="1366404"/>
            <a:ext cx="0" cy="166255"/>
          </a:xfrm>
          <a:custGeom>
            <a:avLst/>
            <a:gdLst/>
            <a:ahLst/>
            <a:cxnLst/>
            <a:rect l="l" t="t" r="r" b="b"/>
            <a:pathLst>
              <a:path h="243839">
                <a:moveTo>
                  <a:pt x="0" y="0"/>
                </a:moveTo>
                <a:lnTo>
                  <a:pt x="0" y="243840"/>
                </a:lnTo>
              </a:path>
            </a:pathLst>
          </a:custGeom>
          <a:ln w="64008">
            <a:solidFill>
              <a:srgbClr val="000000"/>
            </a:solidFill>
          </a:ln>
        </p:spPr>
        <p:txBody>
          <a:bodyPr wrap="square" lIns="0" tIns="0" rIns="0" bIns="0" rtlCol="0"/>
          <a:lstStyle/>
          <a:p>
            <a:endParaRPr sz="1227"/>
          </a:p>
        </p:txBody>
      </p:sp>
      <p:sp>
        <p:nvSpPr>
          <p:cNvPr id="23" name="object 23"/>
          <p:cNvSpPr/>
          <p:nvPr/>
        </p:nvSpPr>
        <p:spPr>
          <a:xfrm>
            <a:off x="7475912" y="1321723"/>
            <a:ext cx="93518" cy="213014"/>
          </a:xfrm>
          <a:custGeom>
            <a:avLst/>
            <a:gdLst/>
            <a:ahLst/>
            <a:cxnLst/>
            <a:rect l="l" t="t" r="r" b="b"/>
            <a:pathLst>
              <a:path w="137159" h="312419">
                <a:moveTo>
                  <a:pt x="97536" y="68580"/>
                </a:moveTo>
                <a:lnTo>
                  <a:pt x="33528" y="68580"/>
                </a:lnTo>
                <a:lnTo>
                  <a:pt x="33528" y="0"/>
                </a:lnTo>
                <a:lnTo>
                  <a:pt x="97536" y="0"/>
                </a:lnTo>
                <a:lnTo>
                  <a:pt x="97536" y="68580"/>
                </a:lnTo>
                <a:close/>
              </a:path>
              <a:path w="137159" h="312419">
                <a:moveTo>
                  <a:pt x="137160" y="112776"/>
                </a:moveTo>
                <a:lnTo>
                  <a:pt x="0" y="112776"/>
                </a:lnTo>
                <a:lnTo>
                  <a:pt x="0" y="68580"/>
                </a:lnTo>
                <a:lnTo>
                  <a:pt x="137160" y="68580"/>
                </a:lnTo>
                <a:lnTo>
                  <a:pt x="137160" y="112776"/>
                </a:lnTo>
                <a:close/>
              </a:path>
              <a:path w="137159" h="312419">
                <a:moveTo>
                  <a:pt x="106680" y="312419"/>
                </a:moveTo>
                <a:lnTo>
                  <a:pt x="68579" y="309371"/>
                </a:lnTo>
                <a:lnTo>
                  <a:pt x="36576" y="283273"/>
                </a:lnTo>
                <a:lnTo>
                  <a:pt x="33528" y="263652"/>
                </a:lnTo>
                <a:lnTo>
                  <a:pt x="33528" y="112776"/>
                </a:lnTo>
                <a:lnTo>
                  <a:pt x="97536" y="112776"/>
                </a:lnTo>
                <a:lnTo>
                  <a:pt x="97536" y="251460"/>
                </a:lnTo>
                <a:lnTo>
                  <a:pt x="99060" y="257556"/>
                </a:lnTo>
                <a:lnTo>
                  <a:pt x="103632" y="262128"/>
                </a:lnTo>
                <a:lnTo>
                  <a:pt x="111252" y="263652"/>
                </a:lnTo>
                <a:lnTo>
                  <a:pt x="137160" y="263652"/>
                </a:lnTo>
                <a:lnTo>
                  <a:pt x="137159" y="309372"/>
                </a:lnTo>
                <a:lnTo>
                  <a:pt x="106680" y="312419"/>
                </a:lnTo>
                <a:close/>
              </a:path>
              <a:path w="137159" h="312419">
                <a:moveTo>
                  <a:pt x="137160" y="263652"/>
                </a:moveTo>
                <a:lnTo>
                  <a:pt x="132588" y="263652"/>
                </a:lnTo>
                <a:lnTo>
                  <a:pt x="135636" y="262128"/>
                </a:lnTo>
                <a:lnTo>
                  <a:pt x="137160" y="262128"/>
                </a:lnTo>
                <a:lnTo>
                  <a:pt x="137160" y="263652"/>
                </a:lnTo>
                <a:close/>
              </a:path>
            </a:pathLst>
          </a:custGeom>
          <a:solidFill>
            <a:srgbClr val="000000"/>
          </a:solidFill>
        </p:spPr>
        <p:txBody>
          <a:bodyPr wrap="square" lIns="0" tIns="0" rIns="0" bIns="0" rtlCol="0"/>
          <a:lstStyle/>
          <a:p>
            <a:endParaRPr sz="1227"/>
          </a:p>
        </p:txBody>
      </p:sp>
      <p:sp>
        <p:nvSpPr>
          <p:cNvPr id="24" name="object 24"/>
          <p:cNvSpPr/>
          <p:nvPr/>
        </p:nvSpPr>
        <p:spPr>
          <a:xfrm>
            <a:off x="7597487" y="1308216"/>
            <a:ext cx="43728" cy="39831"/>
          </a:xfrm>
          <a:custGeom>
            <a:avLst/>
            <a:gdLst/>
            <a:ahLst/>
            <a:cxnLst/>
            <a:rect l="l" t="t" r="r" b="b"/>
            <a:pathLst>
              <a:path w="64134" h="58419">
                <a:moveTo>
                  <a:pt x="64008" y="57912"/>
                </a:moveTo>
                <a:lnTo>
                  <a:pt x="0" y="57912"/>
                </a:lnTo>
                <a:lnTo>
                  <a:pt x="0" y="0"/>
                </a:lnTo>
                <a:lnTo>
                  <a:pt x="64008" y="0"/>
                </a:lnTo>
                <a:lnTo>
                  <a:pt x="64008" y="57912"/>
                </a:lnTo>
                <a:close/>
              </a:path>
            </a:pathLst>
          </a:custGeom>
          <a:solidFill>
            <a:srgbClr val="000000"/>
          </a:solidFill>
        </p:spPr>
        <p:txBody>
          <a:bodyPr wrap="square" lIns="0" tIns="0" rIns="0" bIns="0" rtlCol="0"/>
          <a:lstStyle/>
          <a:p>
            <a:endParaRPr sz="1227"/>
          </a:p>
        </p:txBody>
      </p:sp>
      <p:sp>
        <p:nvSpPr>
          <p:cNvPr id="25" name="object 25"/>
          <p:cNvSpPr/>
          <p:nvPr/>
        </p:nvSpPr>
        <p:spPr>
          <a:xfrm>
            <a:off x="7619307" y="1366404"/>
            <a:ext cx="0" cy="166255"/>
          </a:xfrm>
          <a:custGeom>
            <a:avLst/>
            <a:gdLst/>
            <a:ahLst/>
            <a:cxnLst/>
            <a:rect l="l" t="t" r="r" b="b"/>
            <a:pathLst>
              <a:path h="243839">
                <a:moveTo>
                  <a:pt x="0" y="0"/>
                </a:moveTo>
                <a:lnTo>
                  <a:pt x="0" y="243840"/>
                </a:lnTo>
              </a:path>
            </a:pathLst>
          </a:custGeom>
          <a:ln w="64008">
            <a:solidFill>
              <a:srgbClr val="000000"/>
            </a:solidFill>
          </a:ln>
        </p:spPr>
        <p:txBody>
          <a:bodyPr wrap="square" lIns="0" tIns="0" rIns="0" bIns="0" rtlCol="0"/>
          <a:lstStyle/>
          <a:p>
            <a:endParaRPr sz="1227"/>
          </a:p>
        </p:txBody>
      </p:sp>
      <p:sp>
        <p:nvSpPr>
          <p:cNvPr id="26" name="object 26"/>
          <p:cNvSpPr/>
          <p:nvPr/>
        </p:nvSpPr>
        <p:spPr>
          <a:xfrm>
            <a:off x="7673339" y="1362247"/>
            <a:ext cx="169718" cy="175780"/>
          </a:xfrm>
          <a:custGeom>
            <a:avLst/>
            <a:gdLst/>
            <a:ahLst/>
            <a:cxnLst/>
            <a:rect l="l" t="t" r="r" b="b"/>
            <a:pathLst>
              <a:path w="248920" h="257810">
                <a:moveTo>
                  <a:pt x="124968" y="257556"/>
                </a:moveTo>
                <a:lnTo>
                  <a:pt x="70485" y="248221"/>
                </a:lnTo>
                <a:lnTo>
                  <a:pt x="32004" y="219456"/>
                </a:lnTo>
                <a:lnTo>
                  <a:pt x="8001" y="178498"/>
                </a:lnTo>
                <a:lnTo>
                  <a:pt x="0" y="129540"/>
                </a:lnTo>
                <a:lnTo>
                  <a:pt x="2000" y="104108"/>
                </a:lnTo>
                <a:lnTo>
                  <a:pt x="18002" y="58388"/>
                </a:lnTo>
                <a:lnTo>
                  <a:pt x="49101" y="21216"/>
                </a:lnTo>
                <a:lnTo>
                  <a:pt x="95869" y="2309"/>
                </a:lnTo>
                <a:lnTo>
                  <a:pt x="124968" y="0"/>
                </a:lnTo>
                <a:lnTo>
                  <a:pt x="154066" y="2309"/>
                </a:lnTo>
                <a:lnTo>
                  <a:pt x="179451" y="9334"/>
                </a:lnTo>
                <a:lnTo>
                  <a:pt x="200834" y="21216"/>
                </a:lnTo>
                <a:lnTo>
                  <a:pt x="217932" y="38100"/>
                </a:lnTo>
                <a:lnTo>
                  <a:pt x="228270" y="53340"/>
                </a:lnTo>
                <a:lnTo>
                  <a:pt x="124968" y="53340"/>
                </a:lnTo>
                <a:lnTo>
                  <a:pt x="111847" y="54506"/>
                </a:lnTo>
                <a:lnTo>
                  <a:pt x="74533" y="83653"/>
                </a:lnTo>
                <a:lnTo>
                  <a:pt x="65532" y="128016"/>
                </a:lnTo>
                <a:lnTo>
                  <a:pt x="66627" y="145399"/>
                </a:lnTo>
                <a:lnTo>
                  <a:pt x="80772" y="184404"/>
                </a:lnTo>
                <a:lnTo>
                  <a:pt x="124968" y="204216"/>
                </a:lnTo>
                <a:lnTo>
                  <a:pt x="228740" y="204216"/>
                </a:lnTo>
                <a:lnTo>
                  <a:pt x="217932" y="219456"/>
                </a:lnTo>
                <a:lnTo>
                  <a:pt x="200834" y="236339"/>
                </a:lnTo>
                <a:lnTo>
                  <a:pt x="179451" y="248221"/>
                </a:lnTo>
                <a:lnTo>
                  <a:pt x="154066" y="255246"/>
                </a:lnTo>
                <a:lnTo>
                  <a:pt x="124968" y="257556"/>
                </a:lnTo>
                <a:close/>
              </a:path>
              <a:path w="248920" h="257810">
                <a:moveTo>
                  <a:pt x="228740" y="204216"/>
                </a:moveTo>
                <a:lnTo>
                  <a:pt x="124968" y="204216"/>
                </a:lnTo>
                <a:lnTo>
                  <a:pt x="138088" y="203049"/>
                </a:lnTo>
                <a:lnTo>
                  <a:pt x="149923" y="199453"/>
                </a:lnTo>
                <a:lnTo>
                  <a:pt x="179451" y="160782"/>
                </a:lnTo>
                <a:lnTo>
                  <a:pt x="182880" y="128016"/>
                </a:lnTo>
                <a:lnTo>
                  <a:pt x="182022" y="111513"/>
                </a:lnTo>
                <a:lnTo>
                  <a:pt x="169164" y="73152"/>
                </a:lnTo>
                <a:lnTo>
                  <a:pt x="124968" y="53340"/>
                </a:lnTo>
                <a:lnTo>
                  <a:pt x="228270" y="53340"/>
                </a:lnTo>
                <a:lnTo>
                  <a:pt x="231695" y="58388"/>
                </a:lnTo>
                <a:lnTo>
                  <a:pt x="241173" y="80391"/>
                </a:lnTo>
                <a:lnTo>
                  <a:pt x="246649" y="104108"/>
                </a:lnTo>
                <a:lnTo>
                  <a:pt x="248412" y="129540"/>
                </a:lnTo>
                <a:lnTo>
                  <a:pt x="246649" y="154947"/>
                </a:lnTo>
                <a:lnTo>
                  <a:pt x="241173" y="178498"/>
                </a:lnTo>
                <a:lnTo>
                  <a:pt x="231695" y="200048"/>
                </a:lnTo>
                <a:lnTo>
                  <a:pt x="228740" y="204216"/>
                </a:lnTo>
                <a:close/>
              </a:path>
            </a:pathLst>
          </a:custGeom>
          <a:solidFill>
            <a:srgbClr val="000000"/>
          </a:solidFill>
        </p:spPr>
        <p:txBody>
          <a:bodyPr wrap="square" lIns="0" tIns="0" rIns="0" bIns="0" rtlCol="0"/>
          <a:lstStyle/>
          <a:p>
            <a:endParaRPr sz="1227"/>
          </a:p>
        </p:txBody>
      </p:sp>
      <p:sp>
        <p:nvSpPr>
          <p:cNvPr id="27" name="object 27"/>
          <p:cNvSpPr/>
          <p:nvPr/>
        </p:nvSpPr>
        <p:spPr>
          <a:xfrm>
            <a:off x="7874924" y="1362247"/>
            <a:ext cx="149629" cy="170411"/>
          </a:xfrm>
          <a:prstGeom prst="rect">
            <a:avLst/>
          </a:prstGeom>
          <a:blipFill>
            <a:blip r:embed="rId3" cstate="print"/>
            <a:stretch>
              <a:fillRect/>
            </a:stretch>
          </a:blipFill>
        </p:spPr>
        <p:txBody>
          <a:bodyPr wrap="square" lIns="0" tIns="0" rIns="0" bIns="0" rtlCol="0"/>
          <a:lstStyle/>
          <a:p>
            <a:endParaRPr sz="1227"/>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73628" y="2074025"/>
            <a:ext cx="8857211" cy="2664018"/>
          </a:xfrm>
          <a:prstGeom prst="rect">
            <a:avLst/>
          </a:prstGeom>
          <a:blipFill>
            <a:blip r:embed="rId2" cstate="print"/>
            <a:stretch>
              <a:fillRect/>
            </a:stretch>
          </a:blipFill>
        </p:spPr>
        <p:txBody>
          <a:bodyPr wrap="square" lIns="0" tIns="0" rIns="0" bIns="0" rtlCol="0"/>
          <a:lstStyle/>
          <a:p>
            <a:endParaRPr sz="1227"/>
          </a:p>
        </p:txBody>
      </p:sp>
      <p:sp>
        <p:nvSpPr>
          <p:cNvPr id="3" name="object 3"/>
          <p:cNvSpPr/>
          <p:nvPr/>
        </p:nvSpPr>
        <p:spPr>
          <a:xfrm>
            <a:off x="2644140" y="2074891"/>
            <a:ext cx="0" cy="70139"/>
          </a:xfrm>
          <a:custGeom>
            <a:avLst/>
            <a:gdLst/>
            <a:ahLst/>
            <a:cxnLst/>
            <a:rect l="l" t="t" r="r" b="b"/>
            <a:pathLst>
              <a:path h="102869">
                <a:moveTo>
                  <a:pt x="0" y="0"/>
                </a:moveTo>
                <a:lnTo>
                  <a:pt x="0" y="102870"/>
                </a:lnTo>
              </a:path>
            </a:pathLst>
          </a:custGeom>
          <a:ln w="51816">
            <a:solidFill>
              <a:srgbClr val="ED210C"/>
            </a:solidFill>
          </a:ln>
        </p:spPr>
        <p:txBody>
          <a:bodyPr wrap="square" lIns="0" tIns="0" rIns="0" bIns="0" rtlCol="0"/>
          <a:lstStyle/>
          <a:p>
            <a:endParaRPr sz="1227"/>
          </a:p>
        </p:txBody>
      </p:sp>
      <p:sp>
        <p:nvSpPr>
          <p:cNvPr id="4" name="object 4"/>
          <p:cNvSpPr/>
          <p:nvPr/>
        </p:nvSpPr>
        <p:spPr>
          <a:xfrm>
            <a:off x="2626476" y="2145029"/>
            <a:ext cx="69706" cy="2559627"/>
          </a:xfrm>
          <a:custGeom>
            <a:avLst/>
            <a:gdLst/>
            <a:ahLst/>
            <a:cxnLst/>
            <a:rect l="l" t="t" r="r" b="b"/>
            <a:pathLst>
              <a:path w="102235" h="3754120">
                <a:moveTo>
                  <a:pt x="0" y="0"/>
                </a:moveTo>
                <a:lnTo>
                  <a:pt x="102108" y="0"/>
                </a:lnTo>
                <a:lnTo>
                  <a:pt x="102108" y="3754119"/>
                </a:lnTo>
                <a:lnTo>
                  <a:pt x="0" y="3754119"/>
                </a:lnTo>
                <a:lnTo>
                  <a:pt x="0" y="0"/>
                </a:lnTo>
                <a:close/>
              </a:path>
            </a:pathLst>
          </a:custGeom>
          <a:solidFill>
            <a:srgbClr val="ED210C"/>
          </a:solidFill>
        </p:spPr>
        <p:txBody>
          <a:bodyPr wrap="square" lIns="0" tIns="0" rIns="0" bIns="0" rtlCol="0"/>
          <a:lstStyle/>
          <a:p>
            <a:endParaRPr sz="1227"/>
          </a:p>
        </p:txBody>
      </p:sp>
      <p:sp>
        <p:nvSpPr>
          <p:cNvPr id="5" name="object 5"/>
          <p:cNvSpPr/>
          <p:nvPr/>
        </p:nvSpPr>
        <p:spPr>
          <a:xfrm>
            <a:off x="2626476" y="4704657"/>
            <a:ext cx="1056842" cy="69273"/>
          </a:xfrm>
          <a:custGeom>
            <a:avLst/>
            <a:gdLst/>
            <a:ahLst/>
            <a:cxnLst/>
            <a:rect l="l" t="t" r="r" b="b"/>
            <a:pathLst>
              <a:path w="1550035" h="101600">
                <a:moveTo>
                  <a:pt x="0" y="0"/>
                </a:moveTo>
                <a:lnTo>
                  <a:pt x="1549908" y="0"/>
                </a:lnTo>
                <a:lnTo>
                  <a:pt x="1549908" y="101600"/>
                </a:lnTo>
                <a:lnTo>
                  <a:pt x="0" y="101600"/>
                </a:lnTo>
                <a:lnTo>
                  <a:pt x="0" y="0"/>
                </a:lnTo>
                <a:close/>
              </a:path>
            </a:pathLst>
          </a:custGeom>
          <a:solidFill>
            <a:srgbClr val="ED210C"/>
          </a:solidFill>
        </p:spPr>
        <p:txBody>
          <a:bodyPr wrap="square" lIns="0" tIns="0" rIns="0" bIns="0" rtlCol="0"/>
          <a:lstStyle/>
          <a:p>
            <a:endParaRPr sz="1227"/>
          </a:p>
        </p:txBody>
      </p:sp>
      <p:sp>
        <p:nvSpPr>
          <p:cNvPr id="6" name="object 6"/>
          <p:cNvSpPr/>
          <p:nvPr/>
        </p:nvSpPr>
        <p:spPr>
          <a:xfrm>
            <a:off x="2661804" y="2092642"/>
            <a:ext cx="1021773" cy="0"/>
          </a:xfrm>
          <a:custGeom>
            <a:avLst/>
            <a:gdLst/>
            <a:ahLst/>
            <a:cxnLst/>
            <a:rect l="l" t="t" r="r" b="b"/>
            <a:pathLst>
              <a:path w="1498600">
                <a:moveTo>
                  <a:pt x="0" y="0"/>
                </a:moveTo>
                <a:lnTo>
                  <a:pt x="1498092" y="0"/>
                </a:lnTo>
              </a:path>
            </a:pathLst>
          </a:custGeom>
          <a:ln w="52070">
            <a:solidFill>
              <a:srgbClr val="ED210C"/>
            </a:solidFill>
          </a:ln>
        </p:spPr>
        <p:txBody>
          <a:bodyPr wrap="square" lIns="0" tIns="0" rIns="0" bIns="0" rtlCol="0"/>
          <a:lstStyle/>
          <a:p>
            <a:endParaRPr sz="1227"/>
          </a:p>
        </p:txBody>
      </p:sp>
      <p:sp>
        <p:nvSpPr>
          <p:cNvPr id="7" name="object 7"/>
          <p:cNvSpPr/>
          <p:nvPr/>
        </p:nvSpPr>
        <p:spPr>
          <a:xfrm>
            <a:off x="2661805" y="2110393"/>
            <a:ext cx="34636" cy="34636"/>
          </a:xfrm>
          <a:custGeom>
            <a:avLst/>
            <a:gdLst/>
            <a:ahLst/>
            <a:cxnLst/>
            <a:rect l="l" t="t" r="r" b="b"/>
            <a:pathLst>
              <a:path w="50800" h="50800">
                <a:moveTo>
                  <a:pt x="0" y="0"/>
                </a:moveTo>
                <a:lnTo>
                  <a:pt x="50292" y="0"/>
                </a:lnTo>
                <a:lnTo>
                  <a:pt x="50292" y="50800"/>
                </a:lnTo>
                <a:lnTo>
                  <a:pt x="0" y="50800"/>
                </a:lnTo>
                <a:lnTo>
                  <a:pt x="0" y="0"/>
                </a:lnTo>
                <a:close/>
              </a:path>
            </a:pathLst>
          </a:custGeom>
          <a:solidFill>
            <a:srgbClr val="ED210C"/>
          </a:solidFill>
        </p:spPr>
        <p:txBody>
          <a:bodyPr wrap="square" lIns="0" tIns="0" rIns="0" bIns="0" rtlCol="0"/>
          <a:lstStyle/>
          <a:p>
            <a:endParaRPr sz="1227"/>
          </a:p>
        </p:txBody>
      </p:sp>
      <p:sp>
        <p:nvSpPr>
          <p:cNvPr id="8" name="object 8"/>
          <p:cNvSpPr/>
          <p:nvPr/>
        </p:nvSpPr>
        <p:spPr>
          <a:xfrm>
            <a:off x="2696095" y="2127711"/>
            <a:ext cx="987136" cy="0"/>
          </a:xfrm>
          <a:custGeom>
            <a:avLst/>
            <a:gdLst/>
            <a:ahLst/>
            <a:cxnLst/>
            <a:rect l="l" t="t" r="r" b="b"/>
            <a:pathLst>
              <a:path w="1447800">
                <a:moveTo>
                  <a:pt x="0" y="0"/>
                </a:moveTo>
                <a:lnTo>
                  <a:pt x="1447800" y="0"/>
                </a:lnTo>
              </a:path>
            </a:pathLst>
          </a:custGeom>
          <a:ln w="50800">
            <a:solidFill>
              <a:srgbClr val="ED210C"/>
            </a:solidFill>
          </a:ln>
        </p:spPr>
        <p:txBody>
          <a:bodyPr wrap="square" lIns="0" tIns="0" rIns="0" bIns="0" rtlCol="0"/>
          <a:lstStyle/>
          <a:p>
            <a:endParaRPr sz="1227"/>
          </a:p>
        </p:txBody>
      </p:sp>
      <p:sp>
        <p:nvSpPr>
          <p:cNvPr id="9" name="object 9"/>
          <p:cNvSpPr/>
          <p:nvPr/>
        </p:nvSpPr>
        <p:spPr>
          <a:xfrm>
            <a:off x="3613612" y="2145029"/>
            <a:ext cx="69706" cy="2559627"/>
          </a:xfrm>
          <a:custGeom>
            <a:avLst/>
            <a:gdLst/>
            <a:ahLst/>
            <a:cxnLst/>
            <a:rect l="l" t="t" r="r" b="b"/>
            <a:pathLst>
              <a:path w="102235" h="3754120">
                <a:moveTo>
                  <a:pt x="0" y="0"/>
                </a:moveTo>
                <a:lnTo>
                  <a:pt x="102108" y="0"/>
                </a:lnTo>
                <a:lnTo>
                  <a:pt x="102108" y="3754119"/>
                </a:lnTo>
                <a:lnTo>
                  <a:pt x="0" y="3754119"/>
                </a:lnTo>
                <a:lnTo>
                  <a:pt x="0" y="0"/>
                </a:lnTo>
                <a:close/>
              </a:path>
            </a:pathLst>
          </a:custGeom>
          <a:solidFill>
            <a:srgbClr val="ED210C"/>
          </a:solidFill>
        </p:spPr>
        <p:txBody>
          <a:bodyPr wrap="square" lIns="0" tIns="0" rIns="0" bIns="0" rtlCol="0"/>
          <a:lstStyle/>
          <a:p>
            <a:endParaRPr sz="1227"/>
          </a:p>
        </p:txBody>
      </p:sp>
      <p:sp>
        <p:nvSpPr>
          <p:cNvPr id="10" name="object 10"/>
          <p:cNvSpPr/>
          <p:nvPr/>
        </p:nvSpPr>
        <p:spPr>
          <a:xfrm>
            <a:off x="5588404" y="2074891"/>
            <a:ext cx="0" cy="70139"/>
          </a:xfrm>
          <a:custGeom>
            <a:avLst/>
            <a:gdLst/>
            <a:ahLst/>
            <a:cxnLst/>
            <a:rect l="l" t="t" r="r" b="b"/>
            <a:pathLst>
              <a:path h="102869">
                <a:moveTo>
                  <a:pt x="0" y="0"/>
                </a:moveTo>
                <a:lnTo>
                  <a:pt x="0" y="102870"/>
                </a:lnTo>
              </a:path>
            </a:pathLst>
          </a:custGeom>
          <a:ln w="50292">
            <a:solidFill>
              <a:srgbClr val="ED210C"/>
            </a:solidFill>
          </a:ln>
        </p:spPr>
        <p:txBody>
          <a:bodyPr wrap="square" lIns="0" tIns="0" rIns="0" bIns="0" rtlCol="0"/>
          <a:lstStyle/>
          <a:p>
            <a:endParaRPr sz="1227"/>
          </a:p>
        </p:txBody>
      </p:sp>
      <p:sp>
        <p:nvSpPr>
          <p:cNvPr id="11" name="object 11"/>
          <p:cNvSpPr/>
          <p:nvPr/>
        </p:nvSpPr>
        <p:spPr>
          <a:xfrm>
            <a:off x="5571259" y="2145029"/>
            <a:ext cx="68840" cy="2559627"/>
          </a:xfrm>
          <a:custGeom>
            <a:avLst/>
            <a:gdLst/>
            <a:ahLst/>
            <a:cxnLst/>
            <a:rect l="l" t="t" r="r" b="b"/>
            <a:pathLst>
              <a:path w="100965" h="3754120">
                <a:moveTo>
                  <a:pt x="0" y="0"/>
                </a:moveTo>
                <a:lnTo>
                  <a:pt x="100584" y="0"/>
                </a:lnTo>
                <a:lnTo>
                  <a:pt x="100584" y="3754119"/>
                </a:lnTo>
                <a:lnTo>
                  <a:pt x="0" y="3754119"/>
                </a:lnTo>
                <a:lnTo>
                  <a:pt x="0" y="0"/>
                </a:lnTo>
                <a:close/>
              </a:path>
            </a:pathLst>
          </a:custGeom>
          <a:solidFill>
            <a:srgbClr val="ED210C"/>
          </a:solidFill>
        </p:spPr>
        <p:txBody>
          <a:bodyPr wrap="square" lIns="0" tIns="0" rIns="0" bIns="0" rtlCol="0"/>
          <a:lstStyle/>
          <a:p>
            <a:endParaRPr sz="1227"/>
          </a:p>
        </p:txBody>
      </p:sp>
      <p:sp>
        <p:nvSpPr>
          <p:cNvPr id="12" name="object 12"/>
          <p:cNvSpPr/>
          <p:nvPr/>
        </p:nvSpPr>
        <p:spPr>
          <a:xfrm>
            <a:off x="5571259" y="4704657"/>
            <a:ext cx="1055976" cy="69273"/>
          </a:xfrm>
          <a:custGeom>
            <a:avLst/>
            <a:gdLst/>
            <a:ahLst/>
            <a:cxnLst/>
            <a:rect l="l" t="t" r="r" b="b"/>
            <a:pathLst>
              <a:path w="1548765" h="101600">
                <a:moveTo>
                  <a:pt x="0" y="0"/>
                </a:moveTo>
                <a:lnTo>
                  <a:pt x="1548384" y="0"/>
                </a:lnTo>
                <a:lnTo>
                  <a:pt x="1548384" y="101600"/>
                </a:lnTo>
                <a:lnTo>
                  <a:pt x="0" y="101600"/>
                </a:lnTo>
                <a:lnTo>
                  <a:pt x="0" y="0"/>
                </a:lnTo>
                <a:close/>
              </a:path>
            </a:pathLst>
          </a:custGeom>
          <a:solidFill>
            <a:srgbClr val="ED210C"/>
          </a:solidFill>
        </p:spPr>
        <p:txBody>
          <a:bodyPr wrap="square" lIns="0" tIns="0" rIns="0" bIns="0" rtlCol="0"/>
          <a:lstStyle/>
          <a:p>
            <a:endParaRPr sz="1227"/>
          </a:p>
        </p:txBody>
      </p:sp>
      <p:sp>
        <p:nvSpPr>
          <p:cNvPr id="13" name="object 13"/>
          <p:cNvSpPr/>
          <p:nvPr/>
        </p:nvSpPr>
        <p:spPr>
          <a:xfrm>
            <a:off x="5605548" y="2092642"/>
            <a:ext cx="1021773" cy="0"/>
          </a:xfrm>
          <a:custGeom>
            <a:avLst/>
            <a:gdLst/>
            <a:ahLst/>
            <a:cxnLst/>
            <a:rect l="l" t="t" r="r" b="b"/>
            <a:pathLst>
              <a:path w="1498600">
                <a:moveTo>
                  <a:pt x="0" y="0"/>
                </a:moveTo>
                <a:lnTo>
                  <a:pt x="1498092" y="0"/>
                </a:lnTo>
              </a:path>
            </a:pathLst>
          </a:custGeom>
          <a:ln w="52070">
            <a:solidFill>
              <a:srgbClr val="ED210C"/>
            </a:solidFill>
          </a:ln>
        </p:spPr>
        <p:txBody>
          <a:bodyPr wrap="square" lIns="0" tIns="0" rIns="0" bIns="0" rtlCol="0"/>
          <a:lstStyle/>
          <a:p>
            <a:endParaRPr sz="1227"/>
          </a:p>
        </p:txBody>
      </p:sp>
      <p:sp>
        <p:nvSpPr>
          <p:cNvPr id="14" name="object 14"/>
          <p:cNvSpPr/>
          <p:nvPr/>
        </p:nvSpPr>
        <p:spPr>
          <a:xfrm>
            <a:off x="5605549" y="2110393"/>
            <a:ext cx="34636" cy="34636"/>
          </a:xfrm>
          <a:custGeom>
            <a:avLst/>
            <a:gdLst/>
            <a:ahLst/>
            <a:cxnLst/>
            <a:rect l="l" t="t" r="r" b="b"/>
            <a:pathLst>
              <a:path w="50800" h="50800">
                <a:moveTo>
                  <a:pt x="0" y="0"/>
                </a:moveTo>
                <a:lnTo>
                  <a:pt x="50292" y="0"/>
                </a:lnTo>
                <a:lnTo>
                  <a:pt x="50292" y="50800"/>
                </a:lnTo>
                <a:lnTo>
                  <a:pt x="0" y="50800"/>
                </a:lnTo>
                <a:lnTo>
                  <a:pt x="0" y="0"/>
                </a:lnTo>
                <a:close/>
              </a:path>
            </a:pathLst>
          </a:custGeom>
          <a:solidFill>
            <a:srgbClr val="ED210C"/>
          </a:solidFill>
        </p:spPr>
        <p:txBody>
          <a:bodyPr wrap="square" lIns="0" tIns="0" rIns="0" bIns="0" rtlCol="0"/>
          <a:lstStyle/>
          <a:p>
            <a:endParaRPr sz="1227"/>
          </a:p>
        </p:txBody>
      </p:sp>
      <p:sp>
        <p:nvSpPr>
          <p:cNvPr id="15" name="object 15"/>
          <p:cNvSpPr/>
          <p:nvPr/>
        </p:nvSpPr>
        <p:spPr>
          <a:xfrm>
            <a:off x="5639839" y="2127711"/>
            <a:ext cx="987136" cy="0"/>
          </a:xfrm>
          <a:custGeom>
            <a:avLst/>
            <a:gdLst/>
            <a:ahLst/>
            <a:cxnLst/>
            <a:rect l="l" t="t" r="r" b="b"/>
            <a:pathLst>
              <a:path w="1447800">
                <a:moveTo>
                  <a:pt x="0" y="0"/>
                </a:moveTo>
                <a:lnTo>
                  <a:pt x="1447800" y="0"/>
                </a:lnTo>
              </a:path>
            </a:pathLst>
          </a:custGeom>
          <a:ln w="50800">
            <a:solidFill>
              <a:srgbClr val="ED210C"/>
            </a:solidFill>
          </a:ln>
        </p:spPr>
        <p:txBody>
          <a:bodyPr wrap="square" lIns="0" tIns="0" rIns="0" bIns="0" rtlCol="0"/>
          <a:lstStyle/>
          <a:p>
            <a:endParaRPr sz="1227"/>
          </a:p>
        </p:txBody>
      </p:sp>
      <p:sp>
        <p:nvSpPr>
          <p:cNvPr id="16" name="object 16"/>
          <p:cNvSpPr/>
          <p:nvPr/>
        </p:nvSpPr>
        <p:spPr>
          <a:xfrm>
            <a:off x="6558395" y="2145029"/>
            <a:ext cx="68840" cy="2559627"/>
          </a:xfrm>
          <a:custGeom>
            <a:avLst/>
            <a:gdLst/>
            <a:ahLst/>
            <a:cxnLst/>
            <a:rect l="l" t="t" r="r" b="b"/>
            <a:pathLst>
              <a:path w="100965" h="3754120">
                <a:moveTo>
                  <a:pt x="0" y="0"/>
                </a:moveTo>
                <a:lnTo>
                  <a:pt x="100583" y="0"/>
                </a:lnTo>
                <a:lnTo>
                  <a:pt x="100583" y="3754119"/>
                </a:lnTo>
                <a:lnTo>
                  <a:pt x="0" y="3754119"/>
                </a:lnTo>
                <a:lnTo>
                  <a:pt x="0" y="0"/>
                </a:lnTo>
                <a:close/>
              </a:path>
            </a:pathLst>
          </a:custGeom>
          <a:solidFill>
            <a:srgbClr val="ED210C"/>
          </a:solidFill>
        </p:spPr>
        <p:txBody>
          <a:bodyPr wrap="square" lIns="0" tIns="0" rIns="0" bIns="0" rtlCol="0"/>
          <a:lstStyle/>
          <a:p>
            <a:endParaRPr sz="1227"/>
          </a:p>
        </p:txBody>
      </p:sp>
      <p:sp>
        <p:nvSpPr>
          <p:cNvPr id="17" name="object 17"/>
          <p:cNvSpPr/>
          <p:nvPr/>
        </p:nvSpPr>
        <p:spPr>
          <a:xfrm>
            <a:off x="8532149" y="2066405"/>
            <a:ext cx="0" cy="70139"/>
          </a:xfrm>
          <a:custGeom>
            <a:avLst/>
            <a:gdLst/>
            <a:ahLst/>
            <a:cxnLst/>
            <a:rect l="l" t="t" r="r" b="b"/>
            <a:pathLst>
              <a:path h="102869">
                <a:moveTo>
                  <a:pt x="0" y="0"/>
                </a:moveTo>
                <a:lnTo>
                  <a:pt x="0" y="102870"/>
                </a:lnTo>
              </a:path>
            </a:pathLst>
          </a:custGeom>
          <a:ln w="50292">
            <a:solidFill>
              <a:srgbClr val="ED210C"/>
            </a:solidFill>
          </a:ln>
        </p:spPr>
        <p:txBody>
          <a:bodyPr wrap="square" lIns="0" tIns="0" rIns="0" bIns="0" rtlCol="0"/>
          <a:lstStyle/>
          <a:p>
            <a:endParaRPr sz="1227"/>
          </a:p>
        </p:txBody>
      </p:sp>
      <p:sp>
        <p:nvSpPr>
          <p:cNvPr id="18" name="object 18"/>
          <p:cNvSpPr/>
          <p:nvPr/>
        </p:nvSpPr>
        <p:spPr>
          <a:xfrm>
            <a:off x="8515003" y="2136544"/>
            <a:ext cx="69706" cy="2558761"/>
          </a:xfrm>
          <a:custGeom>
            <a:avLst/>
            <a:gdLst/>
            <a:ahLst/>
            <a:cxnLst/>
            <a:rect l="l" t="t" r="r" b="b"/>
            <a:pathLst>
              <a:path w="102234" h="3752850">
                <a:moveTo>
                  <a:pt x="0" y="0"/>
                </a:moveTo>
                <a:lnTo>
                  <a:pt x="102108" y="0"/>
                </a:lnTo>
                <a:lnTo>
                  <a:pt x="102108" y="3752849"/>
                </a:lnTo>
                <a:lnTo>
                  <a:pt x="0" y="3752849"/>
                </a:lnTo>
                <a:lnTo>
                  <a:pt x="0" y="0"/>
                </a:lnTo>
                <a:close/>
              </a:path>
            </a:pathLst>
          </a:custGeom>
          <a:solidFill>
            <a:srgbClr val="ED210C"/>
          </a:solidFill>
        </p:spPr>
        <p:txBody>
          <a:bodyPr wrap="square" lIns="0" tIns="0" rIns="0" bIns="0" rtlCol="0"/>
          <a:lstStyle/>
          <a:p>
            <a:endParaRPr sz="1227"/>
          </a:p>
        </p:txBody>
      </p:sp>
      <p:sp>
        <p:nvSpPr>
          <p:cNvPr id="19" name="object 19"/>
          <p:cNvSpPr/>
          <p:nvPr/>
        </p:nvSpPr>
        <p:spPr>
          <a:xfrm>
            <a:off x="8515003" y="4695305"/>
            <a:ext cx="1056842" cy="70139"/>
          </a:xfrm>
          <a:custGeom>
            <a:avLst/>
            <a:gdLst/>
            <a:ahLst/>
            <a:cxnLst/>
            <a:rect l="l" t="t" r="r" b="b"/>
            <a:pathLst>
              <a:path w="1550034" h="102870">
                <a:moveTo>
                  <a:pt x="0" y="0"/>
                </a:moveTo>
                <a:lnTo>
                  <a:pt x="1549908" y="0"/>
                </a:lnTo>
                <a:lnTo>
                  <a:pt x="1549908" y="102870"/>
                </a:lnTo>
                <a:lnTo>
                  <a:pt x="0" y="102870"/>
                </a:lnTo>
                <a:lnTo>
                  <a:pt x="0" y="0"/>
                </a:lnTo>
                <a:close/>
              </a:path>
            </a:pathLst>
          </a:custGeom>
          <a:solidFill>
            <a:srgbClr val="ED210C"/>
          </a:solidFill>
        </p:spPr>
        <p:txBody>
          <a:bodyPr wrap="square" lIns="0" tIns="0" rIns="0" bIns="0" rtlCol="0"/>
          <a:lstStyle/>
          <a:p>
            <a:endParaRPr sz="1227"/>
          </a:p>
        </p:txBody>
      </p:sp>
      <p:sp>
        <p:nvSpPr>
          <p:cNvPr id="20" name="object 20"/>
          <p:cNvSpPr/>
          <p:nvPr/>
        </p:nvSpPr>
        <p:spPr>
          <a:xfrm>
            <a:off x="8549293" y="2083723"/>
            <a:ext cx="1022639" cy="0"/>
          </a:xfrm>
          <a:custGeom>
            <a:avLst/>
            <a:gdLst/>
            <a:ahLst/>
            <a:cxnLst/>
            <a:rect l="l" t="t" r="r" b="b"/>
            <a:pathLst>
              <a:path w="1499870">
                <a:moveTo>
                  <a:pt x="0" y="0"/>
                </a:moveTo>
                <a:lnTo>
                  <a:pt x="1499616" y="0"/>
                </a:lnTo>
              </a:path>
            </a:pathLst>
          </a:custGeom>
          <a:ln w="50800">
            <a:solidFill>
              <a:srgbClr val="ED210C"/>
            </a:solidFill>
          </a:ln>
        </p:spPr>
        <p:txBody>
          <a:bodyPr wrap="square" lIns="0" tIns="0" rIns="0" bIns="0" rtlCol="0"/>
          <a:lstStyle/>
          <a:p>
            <a:endParaRPr sz="1227"/>
          </a:p>
        </p:txBody>
      </p:sp>
      <p:sp>
        <p:nvSpPr>
          <p:cNvPr id="21" name="object 21"/>
          <p:cNvSpPr/>
          <p:nvPr/>
        </p:nvSpPr>
        <p:spPr>
          <a:xfrm>
            <a:off x="8549294" y="2101041"/>
            <a:ext cx="35502" cy="35502"/>
          </a:xfrm>
          <a:custGeom>
            <a:avLst/>
            <a:gdLst/>
            <a:ahLst/>
            <a:cxnLst/>
            <a:rect l="l" t="t" r="r" b="b"/>
            <a:pathLst>
              <a:path w="52070" h="52069">
                <a:moveTo>
                  <a:pt x="0" y="0"/>
                </a:moveTo>
                <a:lnTo>
                  <a:pt x="51816" y="0"/>
                </a:lnTo>
                <a:lnTo>
                  <a:pt x="51816" y="52069"/>
                </a:lnTo>
                <a:lnTo>
                  <a:pt x="0" y="52069"/>
                </a:lnTo>
                <a:lnTo>
                  <a:pt x="0" y="0"/>
                </a:lnTo>
                <a:close/>
              </a:path>
            </a:pathLst>
          </a:custGeom>
          <a:solidFill>
            <a:srgbClr val="ED210C"/>
          </a:solidFill>
        </p:spPr>
        <p:txBody>
          <a:bodyPr wrap="square" lIns="0" tIns="0" rIns="0" bIns="0" rtlCol="0"/>
          <a:lstStyle/>
          <a:p>
            <a:endParaRPr sz="1227"/>
          </a:p>
        </p:txBody>
      </p:sp>
      <p:sp>
        <p:nvSpPr>
          <p:cNvPr id="22" name="object 22"/>
          <p:cNvSpPr/>
          <p:nvPr/>
        </p:nvSpPr>
        <p:spPr>
          <a:xfrm>
            <a:off x="8584623" y="2118792"/>
            <a:ext cx="987136" cy="0"/>
          </a:xfrm>
          <a:custGeom>
            <a:avLst/>
            <a:gdLst/>
            <a:ahLst/>
            <a:cxnLst/>
            <a:rect l="l" t="t" r="r" b="b"/>
            <a:pathLst>
              <a:path w="1447800">
                <a:moveTo>
                  <a:pt x="0" y="0"/>
                </a:moveTo>
                <a:lnTo>
                  <a:pt x="1447800" y="0"/>
                </a:lnTo>
              </a:path>
            </a:pathLst>
          </a:custGeom>
          <a:ln w="52070">
            <a:solidFill>
              <a:srgbClr val="ED210C"/>
            </a:solidFill>
          </a:ln>
        </p:spPr>
        <p:txBody>
          <a:bodyPr wrap="square" lIns="0" tIns="0" rIns="0" bIns="0" rtlCol="0"/>
          <a:lstStyle/>
          <a:p>
            <a:endParaRPr sz="1227"/>
          </a:p>
        </p:txBody>
      </p:sp>
      <p:sp>
        <p:nvSpPr>
          <p:cNvPr id="23" name="object 23"/>
          <p:cNvSpPr/>
          <p:nvPr/>
        </p:nvSpPr>
        <p:spPr>
          <a:xfrm>
            <a:off x="9502140" y="2136544"/>
            <a:ext cx="69706" cy="2558761"/>
          </a:xfrm>
          <a:custGeom>
            <a:avLst/>
            <a:gdLst/>
            <a:ahLst/>
            <a:cxnLst/>
            <a:rect l="l" t="t" r="r" b="b"/>
            <a:pathLst>
              <a:path w="102234" h="3752850">
                <a:moveTo>
                  <a:pt x="0" y="0"/>
                </a:moveTo>
                <a:lnTo>
                  <a:pt x="102108" y="0"/>
                </a:lnTo>
                <a:lnTo>
                  <a:pt x="102108" y="3752849"/>
                </a:lnTo>
                <a:lnTo>
                  <a:pt x="0" y="3752849"/>
                </a:lnTo>
                <a:lnTo>
                  <a:pt x="0" y="0"/>
                </a:lnTo>
                <a:close/>
              </a:path>
            </a:pathLst>
          </a:custGeom>
          <a:solidFill>
            <a:srgbClr val="ED210C"/>
          </a:solidFill>
        </p:spPr>
        <p:txBody>
          <a:bodyPr wrap="square" lIns="0" tIns="0" rIns="0" bIns="0" rtlCol="0"/>
          <a:lstStyle/>
          <a:p>
            <a:endParaRPr sz="1227"/>
          </a:p>
        </p:txBody>
      </p:sp>
      <p:sp>
        <p:nvSpPr>
          <p:cNvPr id="24" name="object 24"/>
          <p:cNvSpPr/>
          <p:nvPr/>
        </p:nvSpPr>
        <p:spPr>
          <a:xfrm>
            <a:off x="4627765" y="1301981"/>
            <a:ext cx="184006" cy="235960"/>
          </a:xfrm>
          <a:custGeom>
            <a:avLst/>
            <a:gdLst/>
            <a:ahLst/>
            <a:cxnLst/>
            <a:rect l="l" t="t" r="r" b="b"/>
            <a:pathLst>
              <a:path w="269875" h="346075">
                <a:moveTo>
                  <a:pt x="257766" y="288035"/>
                </a:moveTo>
                <a:lnTo>
                  <a:pt x="135636" y="288035"/>
                </a:lnTo>
                <a:lnTo>
                  <a:pt x="147399" y="287750"/>
                </a:lnTo>
                <a:lnTo>
                  <a:pt x="157734" y="286892"/>
                </a:lnTo>
                <a:lnTo>
                  <a:pt x="197167" y="268414"/>
                </a:lnTo>
                <a:lnTo>
                  <a:pt x="204216" y="245363"/>
                </a:lnTo>
                <a:lnTo>
                  <a:pt x="203358" y="237910"/>
                </a:lnTo>
                <a:lnTo>
                  <a:pt x="171640" y="213359"/>
                </a:lnTo>
                <a:lnTo>
                  <a:pt x="109728" y="198119"/>
                </a:lnTo>
                <a:lnTo>
                  <a:pt x="86344" y="192381"/>
                </a:lnTo>
                <a:lnTo>
                  <a:pt x="39624" y="173735"/>
                </a:lnTo>
                <a:lnTo>
                  <a:pt x="14287" y="144208"/>
                </a:lnTo>
                <a:lnTo>
                  <a:pt x="6096" y="102107"/>
                </a:lnTo>
                <a:lnTo>
                  <a:pt x="8096" y="81248"/>
                </a:lnTo>
                <a:lnTo>
                  <a:pt x="24098" y="44672"/>
                </a:lnTo>
                <a:lnTo>
                  <a:pt x="56078" y="16073"/>
                </a:lnTo>
                <a:lnTo>
                  <a:pt x="103465" y="1738"/>
                </a:lnTo>
                <a:lnTo>
                  <a:pt x="132588" y="0"/>
                </a:lnTo>
                <a:lnTo>
                  <a:pt x="157114" y="1714"/>
                </a:lnTo>
                <a:lnTo>
                  <a:pt x="201596" y="15430"/>
                </a:lnTo>
                <a:lnTo>
                  <a:pt x="237005" y="42838"/>
                </a:lnTo>
                <a:lnTo>
                  <a:pt x="246357" y="57912"/>
                </a:lnTo>
                <a:lnTo>
                  <a:pt x="129540" y="57912"/>
                </a:lnTo>
                <a:lnTo>
                  <a:pt x="116657" y="58507"/>
                </a:lnTo>
                <a:lnTo>
                  <a:pt x="79986" y="74628"/>
                </a:lnTo>
                <a:lnTo>
                  <a:pt x="71628" y="99059"/>
                </a:lnTo>
                <a:lnTo>
                  <a:pt x="72509" y="106751"/>
                </a:lnTo>
                <a:lnTo>
                  <a:pt x="102489" y="130682"/>
                </a:lnTo>
                <a:lnTo>
                  <a:pt x="184404" y="150875"/>
                </a:lnTo>
                <a:lnTo>
                  <a:pt x="202430" y="155757"/>
                </a:lnTo>
                <a:lnTo>
                  <a:pt x="240792" y="175259"/>
                </a:lnTo>
                <a:lnTo>
                  <a:pt x="268009" y="221765"/>
                </a:lnTo>
                <a:lnTo>
                  <a:pt x="269748" y="242315"/>
                </a:lnTo>
                <a:lnTo>
                  <a:pt x="267485" y="263413"/>
                </a:lnTo>
                <a:lnTo>
                  <a:pt x="260794" y="283082"/>
                </a:lnTo>
                <a:lnTo>
                  <a:pt x="257766" y="288035"/>
                </a:lnTo>
                <a:close/>
              </a:path>
              <a:path w="269875" h="346075">
                <a:moveTo>
                  <a:pt x="259080" y="108203"/>
                </a:moveTo>
                <a:lnTo>
                  <a:pt x="193548" y="108203"/>
                </a:lnTo>
                <a:lnTo>
                  <a:pt x="191214" y="94464"/>
                </a:lnTo>
                <a:lnTo>
                  <a:pt x="186309" y="82867"/>
                </a:lnTo>
                <a:lnTo>
                  <a:pt x="150304" y="60007"/>
                </a:lnTo>
                <a:lnTo>
                  <a:pt x="129540" y="57912"/>
                </a:lnTo>
                <a:lnTo>
                  <a:pt x="246357" y="57912"/>
                </a:lnTo>
                <a:lnTo>
                  <a:pt x="248602" y="61531"/>
                </a:lnTo>
                <a:lnTo>
                  <a:pt x="255912" y="83367"/>
                </a:lnTo>
                <a:lnTo>
                  <a:pt x="259080" y="108203"/>
                </a:lnTo>
                <a:close/>
              </a:path>
              <a:path w="269875" h="346075">
                <a:moveTo>
                  <a:pt x="137160" y="345948"/>
                </a:moveTo>
                <a:lnTo>
                  <a:pt x="80010" y="338899"/>
                </a:lnTo>
                <a:lnTo>
                  <a:pt x="36576" y="316991"/>
                </a:lnTo>
                <a:lnTo>
                  <a:pt x="9144" y="281749"/>
                </a:lnTo>
                <a:lnTo>
                  <a:pt x="0" y="236219"/>
                </a:lnTo>
                <a:lnTo>
                  <a:pt x="65532" y="236219"/>
                </a:lnTo>
                <a:lnTo>
                  <a:pt x="67222" y="246149"/>
                </a:lnTo>
                <a:lnTo>
                  <a:pt x="69913" y="255079"/>
                </a:lnTo>
                <a:lnTo>
                  <a:pt x="100393" y="283273"/>
                </a:lnTo>
                <a:lnTo>
                  <a:pt x="135636" y="288035"/>
                </a:lnTo>
                <a:lnTo>
                  <a:pt x="257766" y="288035"/>
                </a:lnTo>
                <a:lnTo>
                  <a:pt x="249816" y="301037"/>
                </a:lnTo>
                <a:lnTo>
                  <a:pt x="234695" y="316991"/>
                </a:lnTo>
                <a:lnTo>
                  <a:pt x="215812" y="329874"/>
                </a:lnTo>
                <a:lnTo>
                  <a:pt x="193357" y="338899"/>
                </a:lnTo>
                <a:lnTo>
                  <a:pt x="167187" y="344209"/>
                </a:lnTo>
                <a:lnTo>
                  <a:pt x="137160" y="345948"/>
                </a:lnTo>
                <a:close/>
              </a:path>
            </a:pathLst>
          </a:custGeom>
          <a:solidFill>
            <a:srgbClr val="000000"/>
          </a:solidFill>
        </p:spPr>
        <p:txBody>
          <a:bodyPr wrap="square" lIns="0" tIns="0" rIns="0" bIns="0" rtlCol="0"/>
          <a:lstStyle/>
          <a:p>
            <a:endParaRPr sz="1227"/>
          </a:p>
        </p:txBody>
      </p:sp>
      <p:sp>
        <p:nvSpPr>
          <p:cNvPr id="25" name="object 25"/>
          <p:cNvSpPr/>
          <p:nvPr/>
        </p:nvSpPr>
        <p:spPr>
          <a:xfrm>
            <a:off x="4826231" y="1366405"/>
            <a:ext cx="163224" cy="233795"/>
          </a:xfrm>
          <a:custGeom>
            <a:avLst/>
            <a:gdLst/>
            <a:ahLst/>
            <a:cxnLst/>
            <a:rect l="l" t="t" r="r" b="b"/>
            <a:pathLst>
              <a:path w="239395" h="342900">
                <a:moveTo>
                  <a:pt x="136346" y="292608"/>
                </a:moveTo>
                <a:lnTo>
                  <a:pt x="53340" y="292608"/>
                </a:lnTo>
                <a:lnTo>
                  <a:pt x="59436" y="291084"/>
                </a:lnTo>
                <a:lnTo>
                  <a:pt x="65532" y="291084"/>
                </a:lnTo>
                <a:lnTo>
                  <a:pt x="70104" y="289560"/>
                </a:lnTo>
                <a:lnTo>
                  <a:pt x="74676" y="286512"/>
                </a:lnTo>
                <a:lnTo>
                  <a:pt x="77724" y="283464"/>
                </a:lnTo>
                <a:lnTo>
                  <a:pt x="80772" y="277368"/>
                </a:lnTo>
                <a:lnTo>
                  <a:pt x="85344" y="269748"/>
                </a:lnTo>
                <a:lnTo>
                  <a:pt x="88392" y="262128"/>
                </a:lnTo>
                <a:lnTo>
                  <a:pt x="88392" y="254508"/>
                </a:lnTo>
                <a:lnTo>
                  <a:pt x="0" y="0"/>
                </a:lnTo>
                <a:lnTo>
                  <a:pt x="70104" y="0"/>
                </a:lnTo>
                <a:lnTo>
                  <a:pt x="123444" y="179832"/>
                </a:lnTo>
                <a:lnTo>
                  <a:pt x="176269" y="179832"/>
                </a:lnTo>
                <a:lnTo>
                  <a:pt x="155448" y="239268"/>
                </a:lnTo>
                <a:lnTo>
                  <a:pt x="144589" y="271272"/>
                </a:lnTo>
                <a:lnTo>
                  <a:pt x="136346" y="292608"/>
                </a:lnTo>
                <a:close/>
              </a:path>
              <a:path w="239395" h="342900">
                <a:moveTo>
                  <a:pt x="176269" y="179832"/>
                </a:moveTo>
                <a:lnTo>
                  <a:pt x="123444" y="179832"/>
                </a:lnTo>
                <a:lnTo>
                  <a:pt x="172212" y="0"/>
                </a:lnTo>
                <a:lnTo>
                  <a:pt x="239268" y="0"/>
                </a:lnTo>
                <a:lnTo>
                  <a:pt x="176269" y="179832"/>
                </a:lnTo>
                <a:close/>
              </a:path>
              <a:path w="239395" h="342900">
                <a:moveTo>
                  <a:pt x="62484" y="342900"/>
                </a:moveTo>
                <a:lnTo>
                  <a:pt x="41148" y="342900"/>
                </a:lnTo>
                <a:lnTo>
                  <a:pt x="33528" y="341376"/>
                </a:lnTo>
                <a:lnTo>
                  <a:pt x="33528" y="291084"/>
                </a:lnTo>
                <a:lnTo>
                  <a:pt x="41148" y="292608"/>
                </a:lnTo>
                <a:lnTo>
                  <a:pt x="136346" y="292608"/>
                </a:lnTo>
                <a:lnTo>
                  <a:pt x="110275" y="333255"/>
                </a:lnTo>
                <a:lnTo>
                  <a:pt x="82224" y="341780"/>
                </a:lnTo>
                <a:lnTo>
                  <a:pt x="62484" y="342900"/>
                </a:lnTo>
                <a:close/>
              </a:path>
            </a:pathLst>
          </a:custGeom>
          <a:solidFill>
            <a:srgbClr val="000000"/>
          </a:solidFill>
        </p:spPr>
        <p:txBody>
          <a:bodyPr wrap="square" lIns="0" tIns="0" rIns="0" bIns="0" rtlCol="0"/>
          <a:lstStyle/>
          <a:p>
            <a:endParaRPr sz="1227"/>
          </a:p>
        </p:txBody>
      </p:sp>
      <p:sp>
        <p:nvSpPr>
          <p:cNvPr id="26" name="object 26"/>
          <p:cNvSpPr/>
          <p:nvPr/>
        </p:nvSpPr>
        <p:spPr>
          <a:xfrm>
            <a:off x="5017424" y="1362247"/>
            <a:ext cx="149629" cy="170411"/>
          </a:xfrm>
          <a:prstGeom prst="rect">
            <a:avLst/>
          </a:prstGeom>
          <a:blipFill>
            <a:blip r:embed="rId3" cstate="print"/>
            <a:stretch>
              <a:fillRect/>
            </a:stretch>
          </a:blipFill>
        </p:spPr>
        <p:txBody>
          <a:bodyPr wrap="square" lIns="0" tIns="0" rIns="0" bIns="0" rtlCol="0"/>
          <a:lstStyle/>
          <a:p>
            <a:endParaRPr sz="1227"/>
          </a:p>
        </p:txBody>
      </p:sp>
      <p:sp>
        <p:nvSpPr>
          <p:cNvPr id="27" name="object 27"/>
          <p:cNvSpPr/>
          <p:nvPr/>
        </p:nvSpPr>
        <p:spPr>
          <a:xfrm>
            <a:off x="5189912" y="1321723"/>
            <a:ext cx="93518" cy="213014"/>
          </a:xfrm>
          <a:custGeom>
            <a:avLst/>
            <a:gdLst/>
            <a:ahLst/>
            <a:cxnLst/>
            <a:rect l="l" t="t" r="r" b="b"/>
            <a:pathLst>
              <a:path w="137159" h="312419">
                <a:moveTo>
                  <a:pt x="97536" y="68580"/>
                </a:moveTo>
                <a:lnTo>
                  <a:pt x="33528" y="68580"/>
                </a:lnTo>
                <a:lnTo>
                  <a:pt x="33528" y="0"/>
                </a:lnTo>
                <a:lnTo>
                  <a:pt x="97536" y="0"/>
                </a:lnTo>
                <a:lnTo>
                  <a:pt x="97536" y="68580"/>
                </a:lnTo>
                <a:close/>
              </a:path>
              <a:path w="137159" h="312419">
                <a:moveTo>
                  <a:pt x="137160" y="112776"/>
                </a:moveTo>
                <a:lnTo>
                  <a:pt x="0" y="112776"/>
                </a:lnTo>
                <a:lnTo>
                  <a:pt x="0" y="68580"/>
                </a:lnTo>
                <a:lnTo>
                  <a:pt x="137160" y="68580"/>
                </a:lnTo>
                <a:lnTo>
                  <a:pt x="137160" y="112776"/>
                </a:lnTo>
                <a:close/>
              </a:path>
              <a:path w="137159" h="312419">
                <a:moveTo>
                  <a:pt x="106680" y="312419"/>
                </a:moveTo>
                <a:lnTo>
                  <a:pt x="68579" y="309371"/>
                </a:lnTo>
                <a:lnTo>
                  <a:pt x="36576" y="283273"/>
                </a:lnTo>
                <a:lnTo>
                  <a:pt x="33528" y="263652"/>
                </a:lnTo>
                <a:lnTo>
                  <a:pt x="33528" y="112776"/>
                </a:lnTo>
                <a:lnTo>
                  <a:pt x="97536" y="112776"/>
                </a:lnTo>
                <a:lnTo>
                  <a:pt x="97536" y="251460"/>
                </a:lnTo>
                <a:lnTo>
                  <a:pt x="99060" y="257556"/>
                </a:lnTo>
                <a:lnTo>
                  <a:pt x="103632" y="262128"/>
                </a:lnTo>
                <a:lnTo>
                  <a:pt x="111252" y="263652"/>
                </a:lnTo>
                <a:lnTo>
                  <a:pt x="137160" y="263652"/>
                </a:lnTo>
                <a:lnTo>
                  <a:pt x="137159" y="309372"/>
                </a:lnTo>
                <a:lnTo>
                  <a:pt x="106680" y="312419"/>
                </a:lnTo>
                <a:close/>
              </a:path>
              <a:path w="137159" h="312419">
                <a:moveTo>
                  <a:pt x="137160" y="263652"/>
                </a:moveTo>
                <a:lnTo>
                  <a:pt x="132588" y="263652"/>
                </a:lnTo>
                <a:lnTo>
                  <a:pt x="135636" y="262128"/>
                </a:lnTo>
                <a:lnTo>
                  <a:pt x="137160" y="262128"/>
                </a:lnTo>
                <a:lnTo>
                  <a:pt x="137160" y="263652"/>
                </a:lnTo>
                <a:close/>
              </a:path>
            </a:pathLst>
          </a:custGeom>
          <a:solidFill>
            <a:srgbClr val="000000"/>
          </a:solidFill>
        </p:spPr>
        <p:txBody>
          <a:bodyPr wrap="square" lIns="0" tIns="0" rIns="0" bIns="0" rtlCol="0"/>
          <a:lstStyle/>
          <a:p>
            <a:endParaRPr sz="1227"/>
          </a:p>
        </p:txBody>
      </p:sp>
      <p:sp>
        <p:nvSpPr>
          <p:cNvPr id="28" name="object 28"/>
          <p:cNvSpPr/>
          <p:nvPr/>
        </p:nvSpPr>
        <p:spPr>
          <a:xfrm>
            <a:off x="5311487" y="1308216"/>
            <a:ext cx="149802" cy="224703"/>
          </a:xfrm>
          <a:custGeom>
            <a:avLst/>
            <a:gdLst/>
            <a:ahLst/>
            <a:cxnLst/>
            <a:rect l="l" t="t" r="r" b="b"/>
            <a:pathLst>
              <a:path w="219709" h="329564">
                <a:moveTo>
                  <a:pt x="64008" y="329184"/>
                </a:moveTo>
                <a:lnTo>
                  <a:pt x="0" y="329184"/>
                </a:lnTo>
                <a:lnTo>
                  <a:pt x="0" y="0"/>
                </a:lnTo>
                <a:lnTo>
                  <a:pt x="64008" y="0"/>
                </a:lnTo>
                <a:lnTo>
                  <a:pt x="64008" y="117348"/>
                </a:lnTo>
                <a:lnTo>
                  <a:pt x="209528" y="117348"/>
                </a:lnTo>
                <a:lnTo>
                  <a:pt x="210002" y="118110"/>
                </a:lnTo>
                <a:lnTo>
                  <a:pt x="213550" y="124968"/>
                </a:lnTo>
                <a:lnTo>
                  <a:pt x="216241" y="131826"/>
                </a:lnTo>
                <a:lnTo>
                  <a:pt x="216429" y="132588"/>
                </a:lnTo>
                <a:lnTo>
                  <a:pt x="114300" y="132588"/>
                </a:lnTo>
                <a:lnTo>
                  <a:pt x="102584" y="133707"/>
                </a:lnTo>
                <a:lnTo>
                  <a:pt x="71723" y="158472"/>
                </a:lnTo>
                <a:lnTo>
                  <a:pt x="64008" y="198120"/>
                </a:lnTo>
                <a:lnTo>
                  <a:pt x="64008" y="329184"/>
                </a:lnTo>
                <a:close/>
              </a:path>
              <a:path w="219709" h="329564">
                <a:moveTo>
                  <a:pt x="209528" y="117348"/>
                </a:moveTo>
                <a:lnTo>
                  <a:pt x="64008" y="117348"/>
                </a:lnTo>
                <a:lnTo>
                  <a:pt x="71151" y="107680"/>
                </a:lnTo>
                <a:lnTo>
                  <a:pt x="105179" y="84391"/>
                </a:lnTo>
                <a:lnTo>
                  <a:pt x="134112" y="79248"/>
                </a:lnTo>
                <a:lnTo>
                  <a:pt x="145256" y="79795"/>
                </a:lnTo>
                <a:lnTo>
                  <a:pt x="183880" y="91749"/>
                </a:lnTo>
                <a:lnTo>
                  <a:pt x="209528" y="117348"/>
                </a:lnTo>
                <a:close/>
              </a:path>
              <a:path w="219709" h="329564">
                <a:moveTo>
                  <a:pt x="219456" y="329184"/>
                </a:moveTo>
                <a:lnTo>
                  <a:pt x="153924" y="329184"/>
                </a:lnTo>
                <a:lnTo>
                  <a:pt x="153924" y="181356"/>
                </a:lnTo>
                <a:lnTo>
                  <a:pt x="153614" y="171640"/>
                </a:lnTo>
                <a:lnTo>
                  <a:pt x="135064" y="136969"/>
                </a:lnTo>
                <a:lnTo>
                  <a:pt x="114300" y="132588"/>
                </a:lnTo>
                <a:lnTo>
                  <a:pt x="216429" y="132588"/>
                </a:lnTo>
                <a:lnTo>
                  <a:pt x="219451" y="182999"/>
                </a:lnTo>
                <a:lnTo>
                  <a:pt x="219456" y="329184"/>
                </a:lnTo>
                <a:close/>
              </a:path>
            </a:pathLst>
          </a:custGeom>
          <a:solidFill>
            <a:srgbClr val="000000"/>
          </a:solidFill>
        </p:spPr>
        <p:txBody>
          <a:bodyPr wrap="square" lIns="0" tIns="0" rIns="0" bIns="0" rtlCol="0"/>
          <a:lstStyle/>
          <a:p>
            <a:endParaRPr sz="1227"/>
          </a:p>
        </p:txBody>
      </p:sp>
      <p:sp>
        <p:nvSpPr>
          <p:cNvPr id="29" name="object 29"/>
          <p:cNvSpPr/>
          <p:nvPr/>
        </p:nvSpPr>
        <p:spPr>
          <a:xfrm>
            <a:off x="5488131" y="1362248"/>
            <a:ext cx="162358" cy="175780"/>
          </a:xfrm>
          <a:custGeom>
            <a:avLst/>
            <a:gdLst/>
            <a:ahLst/>
            <a:cxnLst/>
            <a:rect l="l" t="t" r="r" b="b"/>
            <a:pathLst>
              <a:path w="238125" h="257810">
                <a:moveTo>
                  <a:pt x="121920" y="257556"/>
                </a:moveTo>
                <a:lnTo>
                  <a:pt x="76390" y="249745"/>
                </a:lnTo>
                <a:lnTo>
                  <a:pt x="36576" y="227076"/>
                </a:lnTo>
                <a:lnTo>
                  <a:pt x="9144" y="188214"/>
                </a:lnTo>
                <a:lnTo>
                  <a:pt x="0" y="131064"/>
                </a:lnTo>
                <a:lnTo>
                  <a:pt x="2238" y="101036"/>
                </a:lnTo>
                <a:lnTo>
                  <a:pt x="19288" y="52411"/>
                </a:lnTo>
                <a:lnTo>
                  <a:pt x="50934" y="18645"/>
                </a:lnTo>
                <a:lnTo>
                  <a:pt x="93749" y="2024"/>
                </a:lnTo>
                <a:lnTo>
                  <a:pt x="118872" y="0"/>
                </a:lnTo>
                <a:lnTo>
                  <a:pt x="134326" y="833"/>
                </a:lnTo>
                <a:lnTo>
                  <a:pt x="175260" y="12192"/>
                </a:lnTo>
                <a:lnTo>
                  <a:pt x="207835" y="35766"/>
                </a:lnTo>
                <a:lnTo>
                  <a:pt x="220137" y="53340"/>
                </a:lnTo>
                <a:lnTo>
                  <a:pt x="118872" y="53340"/>
                </a:lnTo>
                <a:lnTo>
                  <a:pt x="108013" y="54197"/>
                </a:lnTo>
                <a:lnTo>
                  <a:pt x="71628" y="83058"/>
                </a:lnTo>
                <a:lnTo>
                  <a:pt x="65532" y="103632"/>
                </a:lnTo>
                <a:lnTo>
                  <a:pt x="236770" y="103632"/>
                </a:lnTo>
                <a:lnTo>
                  <a:pt x="237101" y="107299"/>
                </a:lnTo>
                <a:lnTo>
                  <a:pt x="237553" y="118491"/>
                </a:lnTo>
                <a:lnTo>
                  <a:pt x="237715" y="131064"/>
                </a:lnTo>
                <a:lnTo>
                  <a:pt x="237744" y="146304"/>
                </a:lnTo>
                <a:lnTo>
                  <a:pt x="64008" y="146304"/>
                </a:lnTo>
                <a:lnTo>
                  <a:pt x="66341" y="163187"/>
                </a:lnTo>
                <a:lnTo>
                  <a:pt x="89916" y="198120"/>
                </a:lnTo>
                <a:lnTo>
                  <a:pt x="123444" y="207264"/>
                </a:lnTo>
                <a:lnTo>
                  <a:pt x="223314" y="207264"/>
                </a:lnTo>
                <a:lnTo>
                  <a:pt x="220980" y="211097"/>
                </a:lnTo>
                <a:lnTo>
                  <a:pt x="211836" y="222504"/>
                </a:lnTo>
                <a:lnTo>
                  <a:pt x="194143" y="237624"/>
                </a:lnTo>
                <a:lnTo>
                  <a:pt x="173164" y="248602"/>
                </a:lnTo>
                <a:lnTo>
                  <a:pt x="149042" y="255293"/>
                </a:lnTo>
                <a:lnTo>
                  <a:pt x="121920" y="257556"/>
                </a:lnTo>
                <a:close/>
              </a:path>
              <a:path w="238125" h="257810">
                <a:moveTo>
                  <a:pt x="236770" y="103632"/>
                </a:moveTo>
                <a:lnTo>
                  <a:pt x="172212" y="103632"/>
                </a:lnTo>
                <a:lnTo>
                  <a:pt x="171116" y="91892"/>
                </a:lnTo>
                <a:lnTo>
                  <a:pt x="168021" y="81724"/>
                </a:lnTo>
                <a:lnTo>
                  <a:pt x="129754" y="54173"/>
                </a:lnTo>
                <a:lnTo>
                  <a:pt x="118872" y="53340"/>
                </a:lnTo>
                <a:lnTo>
                  <a:pt x="220137" y="53340"/>
                </a:lnTo>
                <a:lnTo>
                  <a:pt x="223575" y="58959"/>
                </a:lnTo>
                <a:lnTo>
                  <a:pt x="229171" y="71247"/>
                </a:lnTo>
                <a:lnTo>
                  <a:pt x="233338" y="84105"/>
                </a:lnTo>
                <a:lnTo>
                  <a:pt x="236220" y="97536"/>
                </a:lnTo>
                <a:lnTo>
                  <a:pt x="236770" y="103632"/>
                </a:lnTo>
                <a:close/>
              </a:path>
              <a:path w="238125" h="257810">
                <a:moveTo>
                  <a:pt x="223314" y="207264"/>
                </a:moveTo>
                <a:lnTo>
                  <a:pt x="123444" y="207264"/>
                </a:lnTo>
                <a:lnTo>
                  <a:pt x="133421" y="206430"/>
                </a:lnTo>
                <a:lnTo>
                  <a:pt x="142684" y="204025"/>
                </a:lnTo>
                <a:lnTo>
                  <a:pt x="151090" y="200191"/>
                </a:lnTo>
                <a:lnTo>
                  <a:pt x="158496" y="195072"/>
                </a:lnTo>
                <a:lnTo>
                  <a:pt x="163068" y="192024"/>
                </a:lnTo>
                <a:lnTo>
                  <a:pt x="166116" y="185928"/>
                </a:lnTo>
                <a:lnTo>
                  <a:pt x="170688" y="178308"/>
                </a:lnTo>
                <a:lnTo>
                  <a:pt x="234696" y="178308"/>
                </a:lnTo>
                <a:lnTo>
                  <a:pt x="232410" y="188856"/>
                </a:lnTo>
                <a:lnTo>
                  <a:pt x="227838" y="199834"/>
                </a:lnTo>
                <a:lnTo>
                  <a:pt x="223314" y="207264"/>
                </a:lnTo>
                <a:close/>
              </a:path>
            </a:pathLst>
          </a:custGeom>
          <a:solidFill>
            <a:srgbClr val="000000"/>
          </a:solidFill>
        </p:spPr>
        <p:txBody>
          <a:bodyPr wrap="square" lIns="0" tIns="0" rIns="0" bIns="0" rtlCol="0"/>
          <a:lstStyle/>
          <a:p>
            <a:endParaRPr sz="1227"/>
          </a:p>
        </p:txBody>
      </p:sp>
      <p:sp>
        <p:nvSpPr>
          <p:cNvPr id="30" name="object 30"/>
          <p:cNvSpPr/>
          <p:nvPr/>
        </p:nvSpPr>
        <p:spPr>
          <a:xfrm>
            <a:off x="5664777" y="1362247"/>
            <a:ext cx="152832" cy="175780"/>
          </a:xfrm>
          <a:custGeom>
            <a:avLst/>
            <a:gdLst/>
            <a:ahLst/>
            <a:cxnLst/>
            <a:rect l="l" t="t" r="r" b="b"/>
            <a:pathLst>
              <a:path w="224154" h="257810">
                <a:moveTo>
                  <a:pt x="217619" y="207264"/>
                </a:moveTo>
                <a:lnTo>
                  <a:pt x="118872" y="207264"/>
                </a:lnTo>
                <a:lnTo>
                  <a:pt x="127706" y="206954"/>
                </a:lnTo>
                <a:lnTo>
                  <a:pt x="135826" y="205930"/>
                </a:lnTo>
                <a:lnTo>
                  <a:pt x="143141" y="204025"/>
                </a:lnTo>
                <a:lnTo>
                  <a:pt x="149352" y="201168"/>
                </a:lnTo>
                <a:lnTo>
                  <a:pt x="156972" y="198120"/>
                </a:lnTo>
                <a:lnTo>
                  <a:pt x="160019" y="192024"/>
                </a:lnTo>
                <a:lnTo>
                  <a:pt x="160019" y="178308"/>
                </a:lnTo>
                <a:lnTo>
                  <a:pt x="109513" y="156519"/>
                </a:lnTo>
                <a:lnTo>
                  <a:pt x="83820" y="150876"/>
                </a:lnTo>
                <a:lnTo>
                  <a:pt x="63793" y="145113"/>
                </a:lnTo>
                <a:lnTo>
                  <a:pt x="22860" y="124968"/>
                </a:lnTo>
                <a:lnTo>
                  <a:pt x="6096" y="82296"/>
                </a:lnTo>
                <a:lnTo>
                  <a:pt x="7810" y="65746"/>
                </a:lnTo>
                <a:lnTo>
                  <a:pt x="33528" y="24384"/>
                </a:lnTo>
                <a:lnTo>
                  <a:pt x="86248" y="1452"/>
                </a:lnTo>
                <a:lnTo>
                  <a:pt x="109728" y="0"/>
                </a:lnTo>
                <a:lnTo>
                  <a:pt x="131468" y="1142"/>
                </a:lnTo>
                <a:lnTo>
                  <a:pt x="168663" y="10286"/>
                </a:lnTo>
                <a:lnTo>
                  <a:pt x="207454" y="43434"/>
                </a:lnTo>
                <a:lnTo>
                  <a:pt x="210063" y="50292"/>
                </a:lnTo>
                <a:lnTo>
                  <a:pt x="109728" y="50292"/>
                </a:lnTo>
                <a:lnTo>
                  <a:pt x="100036" y="50601"/>
                </a:lnTo>
                <a:lnTo>
                  <a:pt x="70104" y="65532"/>
                </a:lnTo>
                <a:lnTo>
                  <a:pt x="70104" y="79248"/>
                </a:lnTo>
                <a:lnTo>
                  <a:pt x="122134" y="98226"/>
                </a:lnTo>
                <a:lnTo>
                  <a:pt x="147828" y="103632"/>
                </a:lnTo>
                <a:lnTo>
                  <a:pt x="166092" y="108775"/>
                </a:lnTo>
                <a:lnTo>
                  <a:pt x="205740" y="131064"/>
                </a:lnTo>
                <a:lnTo>
                  <a:pt x="224028" y="176784"/>
                </a:lnTo>
                <a:lnTo>
                  <a:pt x="222313" y="193333"/>
                </a:lnTo>
                <a:lnTo>
                  <a:pt x="217619" y="207264"/>
                </a:lnTo>
                <a:close/>
              </a:path>
              <a:path w="224154" h="257810">
                <a:moveTo>
                  <a:pt x="217931" y="82296"/>
                </a:moveTo>
                <a:lnTo>
                  <a:pt x="153924" y="82296"/>
                </a:lnTo>
                <a:lnTo>
                  <a:pt x="153924" y="74676"/>
                </a:lnTo>
                <a:lnTo>
                  <a:pt x="150876" y="68580"/>
                </a:lnTo>
                <a:lnTo>
                  <a:pt x="109728" y="50292"/>
                </a:lnTo>
                <a:lnTo>
                  <a:pt x="210063" y="50292"/>
                </a:lnTo>
                <a:lnTo>
                  <a:pt x="214193" y="61150"/>
                </a:lnTo>
                <a:lnTo>
                  <a:pt x="217931" y="82296"/>
                </a:lnTo>
                <a:close/>
              </a:path>
              <a:path w="224154" h="257810">
                <a:moveTo>
                  <a:pt x="112776" y="257556"/>
                </a:moveTo>
                <a:lnTo>
                  <a:pt x="62674" y="251650"/>
                </a:lnTo>
                <a:lnTo>
                  <a:pt x="27432" y="233172"/>
                </a:lnTo>
                <a:lnTo>
                  <a:pt x="1714" y="189023"/>
                </a:lnTo>
                <a:lnTo>
                  <a:pt x="0" y="170688"/>
                </a:lnTo>
                <a:lnTo>
                  <a:pt x="64008" y="170688"/>
                </a:lnTo>
                <a:lnTo>
                  <a:pt x="65436" y="178355"/>
                </a:lnTo>
                <a:lnTo>
                  <a:pt x="67437" y="185166"/>
                </a:lnTo>
                <a:lnTo>
                  <a:pt x="103155" y="206430"/>
                </a:lnTo>
                <a:lnTo>
                  <a:pt x="118872" y="207264"/>
                </a:lnTo>
                <a:lnTo>
                  <a:pt x="217619" y="207264"/>
                </a:lnTo>
                <a:lnTo>
                  <a:pt x="217170" y="208597"/>
                </a:lnTo>
                <a:lnTo>
                  <a:pt x="181784" y="244697"/>
                </a:lnTo>
                <a:lnTo>
                  <a:pt x="139588" y="256127"/>
                </a:lnTo>
                <a:lnTo>
                  <a:pt x="112776" y="257556"/>
                </a:lnTo>
                <a:close/>
              </a:path>
            </a:pathLst>
          </a:custGeom>
          <a:solidFill>
            <a:srgbClr val="000000"/>
          </a:solidFill>
        </p:spPr>
        <p:txBody>
          <a:bodyPr wrap="square" lIns="0" tIns="0" rIns="0" bIns="0" rtlCol="0"/>
          <a:lstStyle/>
          <a:p>
            <a:endParaRPr sz="1227"/>
          </a:p>
        </p:txBody>
      </p:sp>
      <p:sp>
        <p:nvSpPr>
          <p:cNvPr id="31" name="object 31"/>
          <p:cNvSpPr/>
          <p:nvPr/>
        </p:nvSpPr>
        <p:spPr>
          <a:xfrm>
            <a:off x="5848697" y="1308216"/>
            <a:ext cx="43728" cy="39831"/>
          </a:xfrm>
          <a:custGeom>
            <a:avLst/>
            <a:gdLst/>
            <a:ahLst/>
            <a:cxnLst/>
            <a:rect l="l" t="t" r="r" b="b"/>
            <a:pathLst>
              <a:path w="64134" h="58419">
                <a:moveTo>
                  <a:pt x="64008" y="57912"/>
                </a:moveTo>
                <a:lnTo>
                  <a:pt x="0" y="57912"/>
                </a:lnTo>
                <a:lnTo>
                  <a:pt x="0" y="0"/>
                </a:lnTo>
                <a:lnTo>
                  <a:pt x="64008" y="0"/>
                </a:lnTo>
                <a:lnTo>
                  <a:pt x="64008" y="57912"/>
                </a:lnTo>
                <a:close/>
              </a:path>
            </a:pathLst>
          </a:custGeom>
          <a:solidFill>
            <a:srgbClr val="000000"/>
          </a:solidFill>
        </p:spPr>
        <p:txBody>
          <a:bodyPr wrap="square" lIns="0" tIns="0" rIns="0" bIns="0" rtlCol="0"/>
          <a:lstStyle/>
          <a:p>
            <a:endParaRPr sz="1227"/>
          </a:p>
        </p:txBody>
      </p:sp>
      <p:sp>
        <p:nvSpPr>
          <p:cNvPr id="32" name="object 32"/>
          <p:cNvSpPr/>
          <p:nvPr/>
        </p:nvSpPr>
        <p:spPr>
          <a:xfrm>
            <a:off x="5870517" y="1366404"/>
            <a:ext cx="0" cy="166255"/>
          </a:xfrm>
          <a:custGeom>
            <a:avLst/>
            <a:gdLst/>
            <a:ahLst/>
            <a:cxnLst/>
            <a:rect l="l" t="t" r="r" b="b"/>
            <a:pathLst>
              <a:path h="243839">
                <a:moveTo>
                  <a:pt x="0" y="0"/>
                </a:moveTo>
                <a:lnTo>
                  <a:pt x="0" y="243840"/>
                </a:lnTo>
              </a:path>
            </a:pathLst>
          </a:custGeom>
          <a:ln w="64008">
            <a:solidFill>
              <a:srgbClr val="000000"/>
            </a:solidFill>
          </a:ln>
        </p:spPr>
        <p:txBody>
          <a:bodyPr wrap="square" lIns="0" tIns="0" rIns="0" bIns="0" rtlCol="0"/>
          <a:lstStyle/>
          <a:p>
            <a:endParaRPr sz="1227"/>
          </a:p>
        </p:txBody>
      </p:sp>
      <p:sp>
        <p:nvSpPr>
          <p:cNvPr id="33" name="object 33"/>
          <p:cNvSpPr/>
          <p:nvPr/>
        </p:nvSpPr>
        <p:spPr>
          <a:xfrm>
            <a:off x="5918315" y="1366404"/>
            <a:ext cx="141316" cy="166255"/>
          </a:xfrm>
          <a:prstGeom prst="rect">
            <a:avLst/>
          </a:prstGeom>
          <a:blipFill>
            <a:blip r:embed="rId4" cstate="print"/>
            <a:stretch>
              <a:fillRect/>
            </a:stretch>
          </a:blipFill>
        </p:spPr>
        <p:txBody>
          <a:bodyPr wrap="square" lIns="0" tIns="0" rIns="0" bIns="0" rtlCol="0"/>
          <a:lstStyle/>
          <a:p>
            <a:endParaRPr sz="1227"/>
          </a:p>
        </p:txBody>
      </p:sp>
      <p:sp>
        <p:nvSpPr>
          <p:cNvPr id="34" name="object 34"/>
          <p:cNvSpPr/>
          <p:nvPr/>
        </p:nvSpPr>
        <p:spPr>
          <a:xfrm>
            <a:off x="6077296" y="1362248"/>
            <a:ext cx="162358" cy="175780"/>
          </a:xfrm>
          <a:custGeom>
            <a:avLst/>
            <a:gdLst/>
            <a:ahLst/>
            <a:cxnLst/>
            <a:rect l="l" t="t" r="r" b="b"/>
            <a:pathLst>
              <a:path w="238125" h="257810">
                <a:moveTo>
                  <a:pt x="121920" y="257556"/>
                </a:moveTo>
                <a:lnTo>
                  <a:pt x="76390" y="249745"/>
                </a:lnTo>
                <a:lnTo>
                  <a:pt x="36576" y="227076"/>
                </a:lnTo>
                <a:lnTo>
                  <a:pt x="9144" y="188214"/>
                </a:lnTo>
                <a:lnTo>
                  <a:pt x="0" y="131064"/>
                </a:lnTo>
                <a:lnTo>
                  <a:pt x="2238" y="101036"/>
                </a:lnTo>
                <a:lnTo>
                  <a:pt x="19288" y="52411"/>
                </a:lnTo>
                <a:lnTo>
                  <a:pt x="50934" y="18645"/>
                </a:lnTo>
                <a:lnTo>
                  <a:pt x="93749" y="2024"/>
                </a:lnTo>
                <a:lnTo>
                  <a:pt x="118872" y="0"/>
                </a:lnTo>
                <a:lnTo>
                  <a:pt x="134326" y="833"/>
                </a:lnTo>
                <a:lnTo>
                  <a:pt x="175260" y="12192"/>
                </a:lnTo>
                <a:lnTo>
                  <a:pt x="207835" y="35766"/>
                </a:lnTo>
                <a:lnTo>
                  <a:pt x="220137" y="53340"/>
                </a:lnTo>
                <a:lnTo>
                  <a:pt x="118872" y="53340"/>
                </a:lnTo>
                <a:lnTo>
                  <a:pt x="108013" y="54197"/>
                </a:lnTo>
                <a:lnTo>
                  <a:pt x="71628" y="83058"/>
                </a:lnTo>
                <a:lnTo>
                  <a:pt x="65532" y="103632"/>
                </a:lnTo>
                <a:lnTo>
                  <a:pt x="236770" y="103632"/>
                </a:lnTo>
                <a:lnTo>
                  <a:pt x="237101" y="107299"/>
                </a:lnTo>
                <a:lnTo>
                  <a:pt x="237553" y="118491"/>
                </a:lnTo>
                <a:lnTo>
                  <a:pt x="237715" y="131064"/>
                </a:lnTo>
                <a:lnTo>
                  <a:pt x="237744" y="146304"/>
                </a:lnTo>
                <a:lnTo>
                  <a:pt x="64008" y="146304"/>
                </a:lnTo>
                <a:lnTo>
                  <a:pt x="66341" y="163187"/>
                </a:lnTo>
                <a:lnTo>
                  <a:pt x="89916" y="198120"/>
                </a:lnTo>
                <a:lnTo>
                  <a:pt x="123444" y="207264"/>
                </a:lnTo>
                <a:lnTo>
                  <a:pt x="223314" y="207264"/>
                </a:lnTo>
                <a:lnTo>
                  <a:pt x="220980" y="211097"/>
                </a:lnTo>
                <a:lnTo>
                  <a:pt x="211836" y="222504"/>
                </a:lnTo>
                <a:lnTo>
                  <a:pt x="194143" y="237624"/>
                </a:lnTo>
                <a:lnTo>
                  <a:pt x="173164" y="248602"/>
                </a:lnTo>
                <a:lnTo>
                  <a:pt x="149042" y="255293"/>
                </a:lnTo>
                <a:lnTo>
                  <a:pt x="121920" y="257556"/>
                </a:lnTo>
                <a:close/>
              </a:path>
              <a:path w="238125" h="257810">
                <a:moveTo>
                  <a:pt x="236770" y="103632"/>
                </a:moveTo>
                <a:lnTo>
                  <a:pt x="172212" y="103632"/>
                </a:lnTo>
                <a:lnTo>
                  <a:pt x="171116" y="91892"/>
                </a:lnTo>
                <a:lnTo>
                  <a:pt x="168021" y="81724"/>
                </a:lnTo>
                <a:lnTo>
                  <a:pt x="129754" y="54173"/>
                </a:lnTo>
                <a:lnTo>
                  <a:pt x="118872" y="53340"/>
                </a:lnTo>
                <a:lnTo>
                  <a:pt x="220137" y="53340"/>
                </a:lnTo>
                <a:lnTo>
                  <a:pt x="223575" y="58959"/>
                </a:lnTo>
                <a:lnTo>
                  <a:pt x="229171" y="71247"/>
                </a:lnTo>
                <a:lnTo>
                  <a:pt x="233338" y="84105"/>
                </a:lnTo>
                <a:lnTo>
                  <a:pt x="236220" y="97536"/>
                </a:lnTo>
                <a:lnTo>
                  <a:pt x="236770" y="103632"/>
                </a:lnTo>
                <a:close/>
              </a:path>
              <a:path w="238125" h="257810">
                <a:moveTo>
                  <a:pt x="223314" y="207264"/>
                </a:moveTo>
                <a:lnTo>
                  <a:pt x="123444" y="207264"/>
                </a:lnTo>
                <a:lnTo>
                  <a:pt x="133421" y="206430"/>
                </a:lnTo>
                <a:lnTo>
                  <a:pt x="142684" y="204025"/>
                </a:lnTo>
                <a:lnTo>
                  <a:pt x="151090" y="200191"/>
                </a:lnTo>
                <a:lnTo>
                  <a:pt x="158496" y="195072"/>
                </a:lnTo>
                <a:lnTo>
                  <a:pt x="163068" y="192024"/>
                </a:lnTo>
                <a:lnTo>
                  <a:pt x="167640" y="185928"/>
                </a:lnTo>
                <a:lnTo>
                  <a:pt x="170688" y="178308"/>
                </a:lnTo>
                <a:lnTo>
                  <a:pt x="234696" y="178308"/>
                </a:lnTo>
                <a:lnTo>
                  <a:pt x="232410" y="188856"/>
                </a:lnTo>
                <a:lnTo>
                  <a:pt x="227838" y="199834"/>
                </a:lnTo>
                <a:lnTo>
                  <a:pt x="223314" y="207264"/>
                </a:lnTo>
                <a:close/>
              </a:path>
            </a:pathLst>
          </a:custGeom>
          <a:solidFill>
            <a:srgbClr val="000000"/>
          </a:solidFill>
        </p:spPr>
        <p:txBody>
          <a:bodyPr wrap="square" lIns="0" tIns="0" rIns="0" bIns="0" rtlCol="0"/>
          <a:lstStyle/>
          <a:p>
            <a:endParaRPr sz="1227"/>
          </a:p>
        </p:txBody>
      </p:sp>
      <p:sp>
        <p:nvSpPr>
          <p:cNvPr id="35" name="object 35"/>
          <p:cNvSpPr/>
          <p:nvPr/>
        </p:nvSpPr>
        <p:spPr>
          <a:xfrm>
            <a:off x="6253941" y="1308216"/>
            <a:ext cx="160193" cy="229899"/>
          </a:xfrm>
          <a:custGeom>
            <a:avLst/>
            <a:gdLst/>
            <a:ahLst/>
            <a:cxnLst/>
            <a:rect l="l" t="t" r="r" b="b"/>
            <a:pathLst>
              <a:path w="234950" h="337185">
                <a:moveTo>
                  <a:pt x="234696" y="115824"/>
                </a:moveTo>
                <a:lnTo>
                  <a:pt x="170688" y="115824"/>
                </a:lnTo>
                <a:lnTo>
                  <a:pt x="170688" y="0"/>
                </a:lnTo>
                <a:lnTo>
                  <a:pt x="234696" y="0"/>
                </a:lnTo>
                <a:lnTo>
                  <a:pt x="234696" y="115824"/>
                </a:lnTo>
                <a:close/>
              </a:path>
              <a:path w="234950" h="337185">
                <a:moveTo>
                  <a:pt x="99060" y="336804"/>
                </a:moveTo>
                <a:lnTo>
                  <a:pt x="61150" y="327850"/>
                </a:lnTo>
                <a:lnTo>
                  <a:pt x="28956" y="301752"/>
                </a:lnTo>
                <a:lnTo>
                  <a:pt x="7620" y="262699"/>
                </a:lnTo>
                <a:lnTo>
                  <a:pt x="0" y="213360"/>
                </a:lnTo>
                <a:lnTo>
                  <a:pt x="1738" y="183975"/>
                </a:lnTo>
                <a:lnTo>
                  <a:pt x="16073" y="134921"/>
                </a:lnTo>
                <a:lnTo>
                  <a:pt x="44076" y="99822"/>
                </a:lnTo>
                <a:lnTo>
                  <a:pt x="82319" y="81534"/>
                </a:lnTo>
                <a:lnTo>
                  <a:pt x="105156" y="79248"/>
                </a:lnTo>
                <a:lnTo>
                  <a:pt x="115395" y="79819"/>
                </a:lnTo>
                <a:lnTo>
                  <a:pt x="151828" y="93535"/>
                </a:lnTo>
                <a:lnTo>
                  <a:pt x="170688" y="115824"/>
                </a:lnTo>
                <a:lnTo>
                  <a:pt x="234696" y="115824"/>
                </a:lnTo>
                <a:lnTo>
                  <a:pt x="234696" y="134112"/>
                </a:lnTo>
                <a:lnTo>
                  <a:pt x="118872" y="134112"/>
                </a:lnTo>
                <a:lnTo>
                  <a:pt x="106037" y="135516"/>
                </a:lnTo>
                <a:lnTo>
                  <a:pt x="73247" y="166568"/>
                </a:lnTo>
                <a:lnTo>
                  <a:pt x="65532" y="208788"/>
                </a:lnTo>
                <a:lnTo>
                  <a:pt x="66389" y="225075"/>
                </a:lnTo>
                <a:lnTo>
                  <a:pt x="79248" y="263652"/>
                </a:lnTo>
                <a:lnTo>
                  <a:pt x="117348" y="283464"/>
                </a:lnTo>
                <a:lnTo>
                  <a:pt x="234696" y="283464"/>
                </a:lnTo>
                <a:lnTo>
                  <a:pt x="234696" y="295655"/>
                </a:lnTo>
                <a:lnTo>
                  <a:pt x="172212" y="295655"/>
                </a:lnTo>
                <a:lnTo>
                  <a:pt x="165306" y="305371"/>
                </a:lnTo>
                <a:lnTo>
                  <a:pt x="158115" y="313944"/>
                </a:lnTo>
                <a:lnTo>
                  <a:pt x="122682" y="334518"/>
                </a:lnTo>
                <a:lnTo>
                  <a:pt x="111299" y="336232"/>
                </a:lnTo>
                <a:lnTo>
                  <a:pt x="99060" y="336804"/>
                </a:lnTo>
                <a:close/>
              </a:path>
              <a:path w="234950" h="337185">
                <a:moveTo>
                  <a:pt x="234696" y="283464"/>
                </a:moveTo>
                <a:lnTo>
                  <a:pt x="117348" y="283464"/>
                </a:lnTo>
                <a:lnTo>
                  <a:pt x="129968" y="282297"/>
                </a:lnTo>
                <a:lnTo>
                  <a:pt x="140589" y="278701"/>
                </a:lnTo>
                <a:lnTo>
                  <a:pt x="167259" y="239839"/>
                </a:lnTo>
                <a:lnTo>
                  <a:pt x="170603" y="208788"/>
                </a:lnTo>
                <a:lnTo>
                  <a:pt x="169521" y="189166"/>
                </a:lnTo>
                <a:lnTo>
                  <a:pt x="150876" y="146304"/>
                </a:lnTo>
                <a:lnTo>
                  <a:pt x="118872" y="134112"/>
                </a:lnTo>
                <a:lnTo>
                  <a:pt x="234696" y="134112"/>
                </a:lnTo>
                <a:lnTo>
                  <a:pt x="234696" y="283464"/>
                </a:lnTo>
                <a:close/>
              </a:path>
              <a:path w="234950" h="337185">
                <a:moveTo>
                  <a:pt x="234696" y="329184"/>
                </a:moveTo>
                <a:lnTo>
                  <a:pt x="172212" y="329184"/>
                </a:lnTo>
                <a:lnTo>
                  <a:pt x="172212" y="295655"/>
                </a:lnTo>
                <a:lnTo>
                  <a:pt x="234696" y="295655"/>
                </a:lnTo>
                <a:lnTo>
                  <a:pt x="234696" y="329184"/>
                </a:lnTo>
                <a:close/>
              </a:path>
            </a:pathLst>
          </a:custGeom>
          <a:solidFill>
            <a:srgbClr val="000000"/>
          </a:solidFill>
        </p:spPr>
        <p:txBody>
          <a:bodyPr wrap="square" lIns="0" tIns="0" rIns="0" bIns="0" rtlCol="0"/>
          <a:lstStyle/>
          <a:p>
            <a:endParaRPr sz="1227"/>
          </a:p>
        </p:txBody>
      </p:sp>
      <p:sp>
        <p:nvSpPr>
          <p:cNvPr id="36" name="object 36"/>
          <p:cNvSpPr/>
          <p:nvPr/>
        </p:nvSpPr>
        <p:spPr>
          <a:xfrm>
            <a:off x="6544887" y="1308216"/>
            <a:ext cx="170584" cy="224703"/>
          </a:xfrm>
          <a:custGeom>
            <a:avLst/>
            <a:gdLst/>
            <a:ahLst/>
            <a:cxnLst/>
            <a:rect l="l" t="t" r="r" b="b"/>
            <a:pathLst>
              <a:path w="250190" h="329564">
                <a:moveTo>
                  <a:pt x="68580" y="329184"/>
                </a:moveTo>
                <a:lnTo>
                  <a:pt x="0" y="329184"/>
                </a:lnTo>
                <a:lnTo>
                  <a:pt x="0" y="0"/>
                </a:lnTo>
                <a:lnTo>
                  <a:pt x="141732" y="0"/>
                </a:lnTo>
                <a:lnTo>
                  <a:pt x="165473" y="1690"/>
                </a:lnTo>
                <a:lnTo>
                  <a:pt x="204954" y="14787"/>
                </a:lnTo>
                <a:lnTo>
                  <a:pt x="241533" y="56388"/>
                </a:lnTo>
                <a:lnTo>
                  <a:pt x="68580" y="56388"/>
                </a:lnTo>
                <a:lnTo>
                  <a:pt x="68580" y="153924"/>
                </a:lnTo>
                <a:lnTo>
                  <a:pt x="242316" y="153924"/>
                </a:lnTo>
                <a:lnTo>
                  <a:pt x="233219" y="172212"/>
                </a:lnTo>
                <a:lnTo>
                  <a:pt x="185356" y="204406"/>
                </a:lnTo>
                <a:lnTo>
                  <a:pt x="137160" y="210312"/>
                </a:lnTo>
                <a:lnTo>
                  <a:pt x="68580" y="210312"/>
                </a:lnTo>
                <a:lnTo>
                  <a:pt x="68580" y="329184"/>
                </a:lnTo>
                <a:close/>
              </a:path>
              <a:path w="250190" h="329564">
                <a:moveTo>
                  <a:pt x="242316" y="153924"/>
                </a:moveTo>
                <a:lnTo>
                  <a:pt x="131064" y="153924"/>
                </a:lnTo>
                <a:lnTo>
                  <a:pt x="141922" y="153090"/>
                </a:lnTo>
                <a:lnTo>
                  <a:pt x="151638" y="150685"/>
                </a:lnTo>
                <a:lnTo>
                  <a:pt x="180498" y="116228"/>
                </a:lnTo>
                <a:lnTo>
                  <a:pt x="181356" y="103632"/>
                </a:lnTo>
                <a:lnTo>
                  <a:pt x="180498" y="91916"/>
                </a:lnTo>
                <a:lnTo>
                  <a:pt x="151638" y="58864"/>
                </a:lnTo>
                <a:lnTo>
                  <a:pt x="131064" y="56388"/>
                </a:lnTo>
                <a:lnTo>
                  <a:pt x="241533" y="56388"/>
                </a:lnTo>
                <a:lnTo>
                  <a:pt x="242316" y="57912"/>
                </a:lnTo>
                <a:lnTo>
                  <a:pt x="247983" y="79057"/>
                </a:lnTo>
                <a:lnTo>
                  <a:pt x="249936" y="103632"/>
                </a:lnTo>
                <a:lnTo>
                  <a:pt x="247983" y="131064"/>
                </a:lnTo>
                <a:lnTo>
                  <a:pt x="242316" y="153924"/>
                </a:lnTo>
                <a:close/>
              </a:path>
            </a:pathLst>
          </a:custGeom>
          <a:solidFill>
            <a:srgbClr val="000000"/>
          </a:solidFill>
        </p:spPr>
        <p:txBody>
          <a:bodyPr wrap="square" lIns="0" tIns="0" rIns="0" bIns="0" rtlCol="0"/>
          <a:lstStyle/>
          <a:p>
            <a:endParaRPr sz="1227"/>
          </a:p>
        </p:txBody>
      </p:sp>
      <p:sp>
        <p:nvSpPr>
          <p:cNvPr id="37" name="object 37"/>
          <p:cNvSpPr/>
          <p:nvPr/>
        </p:nvSpPr>
        <p:spPr>
          <a:xfrm>
            <a:off x="6749588" y="1308216"/>
            <a:ext cx="149802" cy="224703"/>
          </a:xfrm>
          <a:custGeom>
            <a:avLst/>
            <a:gdLst/>
            <a:ahLst/>
            <a:cxnLst/>
            <a:rect l="l" t="t" r="r" b="b"/>
            <a:pathLst>
              <a:path w="219709" h="329564">
                <a:moveTo>
                  <a:pt x="64008" y="329184"/>
                </a:moveTo>
                <a:lnTo>
                  <a:pt x="0" y="329184"/>
                </a:lnTo>
                <a:lnTo>
                  <a:pt x="0" y="0"/>
                </a:lnTo>
                <a:lnTo>
                  <a:pt x="64008" y="0"/>
                </a:lnTo>
                <a:lnTo>
                  <a:pt x="64008" y="117348"/>
                </a:lnTo>
                <a:lnTo>
                  <a:pt x="208576" y="117348"/>
                </a:lnTo>
                <a:lnTo>
                  <a:pt x="209121" y="118110"/>
                </a:lnTo>
                <a:lnTo>
                  <a:pt x="212598" y="124968"/>
                </a:lnTo>
                <a:lnTo>
                  <a:pt x="214931" y="131826"/>
                </a:lnTo>
                <a:lnTo>
                  <a:pt x="215095" y="132588"/>
                </a:lnTo>
                <a:lnTo>
                  <a:pt x="114300" y="132588"/>
                </a:lnTo>
                <a:lnTo>
                  <a:pt x="102560" y="133707"/>
                </a:lnTo>
                <a:lnTo>
                  <a:pt x="71080" y="158472"/>
                </a:lnTo>
                <a:lnTo>
                  <a:pt x="64008" y="198120"/>
                </a:lnTo>
                <a:lnTo>
                  <a:pt x="64008" y="329184"/>
                </a:lnTo>
                <a:close/>
              </a:path>
              <a:path w="219709" h="329564">
                <a:moveTo>
                  <a:pt x="208576" y="117348"/>
                </a:moveTo>
                <a:lnTo>
                  <a:pt x="64008" y="117348"/>
                </a:lnTo>
                <a:lnTo>
                  <a:pt x="71151" y="107680"/>
                </a:lnTo>
                <a:lnTo>
                  <a:pt x="105179" y="84391"/>
                </a:lnTo>
                <a:lnTo>
                  <a:pt x="134112" y="79248"/>
                </a:lnTo>
                <a:lnTo>
                  <a:pt x="145256" y="79795"/>
                </a:lnTo>
                <a:lnTo>
                  <a:pt x="183856" y="91749"/>
                </a:lnTo>
                <a:lnTo>
                  <a:pt x="208576" y="117348"/>
                </a:lnTo>
                <a:close/>
              </a:path>
              <a:path w="219709" h="329564">
                <a:moveTo>
                  <a:pt x="219456" y="329184"/>
                </a:moveTo>
                <a:lnTo>
                  <a:pt x="153924" y="329184"/>
                </a:lnTo>
                <a:lnTo>
                  <a:pt x="153924" y="181356"/>
                </a:lnTo>
                <a:lnTo>
                  <a:pt x="153400" y="171640"/>
                </a:lnTo>
                <a:lnTo>
                  <a:pt x="135064" y="136969"/>
                </a:lnTo>
                <a:lnTo>
                  <a:pt x="114300" y="132588"/>
                </a:lnTo>
                <a:lnTo>
                  <a:pt x="215095" y="132588"/>
                </a:lnTo>
                <a:lnTo>
                  <a:pt x="219204" y="171640"/>
                </a:lnTo>
                <a:lnTo>
                  <a:pt x="219375" y="181356"/>
                </a:lnTo>
                <a:lnTo>
                  <a:pt x="219456" y="329184"/>
                </a:lnTo>
                <a:close/>
              </a:path>
            </a:pathLst>
          </a:custGeom>
          <a:solidFill>
            <a:srgbClr val="000000"/>
          </a:solidFill>
        </p:spPr>
        <p:txBody>
          <a:bodyPr wrap="square" lIns="0" tIns="0" rIns="0" bIns="0" rtlCol="0"/>
          <a:lstStyle/>
          <a:p>
            <a:endParaRPr sz="1227"/>
          </a:p>
        </p:txBody>
      </p:sp>
      <p:sp>
        <p:nvSpPr>
          <p:cNvPr id="38" name="object 38"/>
          <p:cNvSpPr/>
          <p:nvPr/>
        </p:nvSpPr>
        <p:spPr>
          <a:xfrm>
            <a:off x="6929350" y="1362247"/>
            <a:ext cx="169718" cy="175780"/>
          </a:xfrm>
          <a:custGeom>
            <a:avLst/>
            <a:gdLst/>
            <a:ahLst/>
            <a:cxnLst/>
            <a:rect l="l" t="t" r="r" b="b"/>
            <a:pathLst>
              <a:path w="248920" h="257810">
                <a:moveTo>
                  <a:pt x="124968" y="257556"/>
                </a:moveTo>
                <a:lnTo>
                  <a:pt x="69723" y="248221"/>
                </a:lnTo>
                <a:lnTo>
                  <a:pt x="30480" y="219456"/>
                </a:lnTo>
                <a:lnTo>
                  <a:pt x="7810" y="178498"/>
                </a:lnTo>
                <a:lnTo>
                  <a:pt x="0" y="129540"/>
                </a:lnTo>
                <a:lnTo>
                  <a:pt x="1976" y="104108"/>
                </a:lnTo>
                <a:lnTo>
                  <a:pt x="17359" y="58388"/>
                </a:lnTo>
                <a:lnTo>
                  <a:pt x="48244" y="21216"/>
                </a:lnTo>
                <a:lnTo>
                  <a:pt x="95202" y="2309"/>
                </a:lnTo>
                <a:lnTo>
                  <a:pt x="124968" y="0"/>
                </a:lnTo>
                <a:lnTo>
                  <a:pt x="154066" y="2309"/>
                </a:lnTo>
                <a:lnTo>
                  <a:pt x="179451" y="9334"/>
                </a:lnTo>
                <a:lnTo>
                  <a:pt x="200834" y="21216"/>
                </a:lnTo>
                <a:lnTo>
                  <a:pt x="217932" y="38100"/>
                </a:lnTo>
                <a:lnTo>
                  <a:pt x="227787" y="53340"/>
                </a:lnTo>
                <a:lnTo>
                  <a:pt x="124968" y="53340"/>
                </a:lnTo>
                <a:lnTo>
                  <a:pt x="111204" y="54506"/>
                </a:lnTo>
                <a:lnTo>
                  <a:pt x="74533" y="83653"/>
                </a:lnTo>
                <a:lnTo>
                  <a:pt x="65532" y="128016"/>
                </a:lnTo>
                <a:lnTo>
                  <a:pt x="66627" y="145399"/>
                </a:lnTo>
                <a:lnTo>
                  <a:pt x="80772" y="184404"/>
                </a:lnTo>
                <a:lnTo>
                  <a:pt x="124968" y="204216"/>
                </a:lnTo>
                <a:lnTo>
                  <a:pt x="228235" y="204216"/>
                </a:lnTo>
                <a:lnTo>
                  <a:pt x="217932" y="219456"/>
                </a:lnTo>
                <a:lnTo>
                  <a:pt x="200834" y="236339"/>
                </a:lnTo>
                <a:lnTo>
                  <a:pt x="179451" y="248221"/>
                </a:lnTo>
                <a:lnTo>
                  <a:pt x="154066" y="255246"/>
                </a:lnTo>
                <a:lnTo>
                  <a:pt x="124968" y="257556"/>
                </a:lnTo>
                <a:close/>
              </a:path>
              <a:path w="248920" h="257810">
                <a:moveTo>
                  <a:pt x="228235" y="204216"/>
                </a:moveTo>
                <a:lnTo>
                  <a:pt x="124968" y="204216"/>
                </a:lnTo>
                <a:lnTo>
                  <a:pt x="138064" y="203049"/>
                </a:lnTo>
                <a:lnTo>
                  <a:pt x="149733" y="199453"/>
                </a:lnTo>
                <a:lnTo>
                  <a:pt x="179260" y="160782"/>
                </a:lnTo>
                <a:lnTo>
                  <a:pt x="182880" y="128016"/>
                </a:lnTo>
                <a:lnTo>
                  <a:pt x="181998" y="111513"/>
                </a:lnTo>
                <a:lnTo>
                  <a:pt x="167640" y="73152"/>
                </a:lnTo>
                <a:lnTo>
                  <a:pt x="124968" y="53340"/>
                </a:lnTo>
                <a:lnTo>
                  <a:pt x="227787" y="53340"/>
                </a:lnTo>
                <a:lnTo>
                  <a:pt x="231052" y="58388"/>
                </a:lnTo>
                <a:lnTo>
                  <a:pt x="240601" y="80391"/>
                </a:lnTo>
                <a:lnTo>
                  <a:pt x="246435" y="104108"/>
                </a:lnTo>
                <a:lnTo>
                  <a:pt x="248412" y="129540"/>
                </a:lnTo>
                <a:lnTo>
                  <a:pt x="246435" y="154947"/>
                </a:lnTo>
                <a:lnTo>
                  <a:pt x="240601" y="178498"/>
                </a:lnTo>
                <a:lnTo>
                  <a:pt x="231052" y="200048"/>
                </a:lnTo>
                <a:lnTo>
                  <a:pt x="228235" y="204216"/>
                </a:lnTo>
                <a:close/>
              </a:path>
            </a:pathLst>
          </a:custGeom>
          <a:solidFill>
            <a:srgbClr val="000000"/>
          </a:solidFill>
        </p:spPr>
        <p:txBody>
          <a:bodyPr wrap="square" lIns="0" tIns="0" rIns="0" bIns="0" rtlCol="0"/>
          <a:lstStyle/>
          <a:p>
            <a:endParaRPr sz="1227"/>
          </a:p>
        </p:txBody>
      </p:sp>
      <p:sp>
        <p:nvSpPr>
          <p:cNvPr id="39" name="object 39"/>
          <p:cNvSpPr/>
          <p:nvPr/>
        </p:nvSpPr>
        <p:spPr>
          <a:xfrm>
            <a:off x="7112230" y="1321723"/>
            <a:ext cx="93518" cy="213014"/>
          </a:xfrm>
          <a:custGeom>
            <a:avLst/>
            <a:gdLst/>
            <a:ahLst/>
            <a:cxnLst/>
            <a:rect l="l" t="t" r="r" b="b"/>
            <a:pathLst>
              <a:path w="137159" h="312419">
                <a:moveTo>
                  <a:pt x="97536" y="68580"/>
                </a:moveTo>
                <a:lnTo>
                  <a:pt x="33528" y="68580"/>
                </a:lnTo>
                <a:lnTo>
                  <a:pt x="33528" y="0"/>
                </a:lnTo>
                <a:lnTo>
                  <a:pt x="97536" y="0"/>
                </a:lnTo>
                <a:lnTo>
                  <a:pt x="97536" y="68580"/>
                </a:lnTo>
                <a:close/>
              </a:path>
              <a:path w="137159" h="312419">
                <a:moveTo>
                  <a:pt x="137160" y="112776"/>
                </a:moveTo>
                <a:lnTo>
                  <a:pt x="0" y="112776"/>
                </a:lnTo>
                <a:lnTo>
                  <a:pt x="0" y="68580"/>
                </a:lnTo>
                <a:lnTo>
                  <a:pt x="137160" y="68580"/>
                </a:lnTo>
                <a:lnTo>
                  <a:pt x="137160" y="112776"/>
                </a:lnTo>
                <a:close/>
              </a:path>
              <a:path w="137159" h="312419">
                <a:moveTo>
                  <a:pt x="106680" y="312419"/>
                </a:moveTo>
                <a:lnTo>
                  <a:pt x="55459" y="304276"/>
                </a:lnTo>
                <a:lnTo>
                  <a:pt x="33528" y="263652"/>
                </a:lnTo>
                <a:lnTo>
                  <a:pt x="33528" y="112776"/>
                </a:lnTo>
                <a:lnTo>
                  <a:pt x="97536" y="112776"/>
                </a:lnTo>
                <a:lnTo>
                  <a:pt x="97536" y="251460"/>
                </a:lnTo>
                <a:lnTo>
                  <a:pt x="99060" y="257556"/>
                </a:lnTo>
                <a:lnTo>
                  <a:pt x="102108" y="260604"/>
                </a:lnTo>
                <a:lnTo>
                  <a:pt x="105156" y="262128"/>
                </a:lnTo>
                <a:lnTo>
                  <a:pt x="112776" y="263652"/>
                </a:lnTo>
                <a:lnTo>
                  <a:pt x="137160" y="263652"/>
                </a:lnTo>
                <a:lnTo>
                  <a:pt x="137159" y="309372"/>
                </a:lnTo>
                <a:lnTo>
                  <a:pt x="106680" y="312419"/>
                </a:lnTo>
                <a:close/>
              </a:path>
              <a:path w="137159" h="312419">
                <a:moveTo>
                  <a:pt x="137160" y="263652"/>
                </a:moveTo>
                <a:lnTo>
                  <a:pt x="134112" y="263652"/>
                </a:lnTo>
                <a:lnTo>
                  <a:pt x="135636" y="262128"/>
                </a:lnTo>
                <a:lnTo>
                  <a:pt x="137160" y="262128"/>
                </a:lnTo>
                <a:lnTo>
                  <a:pt x="137160" y="263652"/>
                </a:lnTo>
                <a:close/>
              </a:path>
            </a:pathLst>
          </a:custGeom>
          <a:solidFill>
            <a:srgbClr val="000000"/>
          </a:solidFill>
        </p:spPr>
        <p:txBody>
          <a:bodyPr wrap="square" lIns="0" tIns="0" rIns="0" bIns="0" rtlCol="0"/>
          <a:lstStyle/>
          <a:p>
            <a:endParaRPr sz="1227"/>
          </a:p>
        </p:txBody>
      </p:sp>
      <p:sp>
        <p:nvSpPr>
          <p:cNvPr id="40" name="object 40"/>
          <p:cNvSpPr/>
          <p:nvPr/>
        </p:nvSpPr>
        <p:spPr>
          <a:xfrm>
            <a:off x="7223413" y="1362247"/>
            <a:ext cx="169718" cy="175780"/>
          </a:xfrm>
          <a:custGeom>
            <a:avLst/>
            <a:gdLst/>
            <a:ahLst/>
            <a:cxnLst/>
            <a:rect l="l" t="t" r="r" b="b"/>
            <a:pathLst>
              <a:path w="248920" h="257810">
                <a:moveTo>
                  <a:pt x="124968" y="257556"/>
                </a:moveTo>
                <a:lnTo>
                  <a:pt x="69723" y="248221"/>
                </a:lnTo>
                <a:lnTo>
                  <a:pt x="30480" y="219456"/>
                </a:lnTo>
                <a:lnTo>
                  <a:pt x="7810" y="178498"/>
                </a:lnTo>
                <a:lnTo>
                  <a:pt x="0" y="129540"/>
                </a:lnTo>
                <a:lnTo>
                  <a:pt x="1976" y="104108"/>
                </a:lnTo>
                <a:lnTo>
                  <a:pt x="17359" y="58388"/>
                </a:lnTo>
                <a:lnTo>
                  <a:pt x="48244" y="21216"/>
                </a:lnTo>
                <a:lnTo>
                  <a:pt x="95202" y="2309"/>
                </a:lnTo>
                <a:lnTo>
                  <a:pt x="124968" y="0"/>
                </a:lnTo>
                <a:lnTo>
                  <a:pt x="154066" y="2309"/>
                </a:lnTo>
                <a:lnTo>
                  <a:pt x="179451" y="9334"/>
                </a:lnTo>
                <a:lnTo>
                  <a:pt x="200834" y="21216"/>
                </a:lnTo>
                <a:lnTo>
                  <a:pt x="217932" y="38100"/>
                </a:lnTo>
                <a:lnTo>
                  <a:pt x="228270" y="53340"/>
                </a:lnTo>
                <a:lnTo>
                  <a:pt x="124968" y="53340"/>
                </a:lnTo>
                <a:lnTo>
                  <a:pt x="111847" y="54506"/>
                </a:lnTo>
                <a:lnTo>
                  <a:pt x="74533" y="83653"/>
                </a:lnTo>
                <a:lnTo>
                  <a:pt x="65532" y="128016"/>
                </a:lnTo>
                <a:lnTo>
                  <a:pt x="66627" y="145399"/>
                </a:lnTo>
                <a:lnTo>
                  <a:pt x="80772" y="184404"/>
                </a:lnTo>
                <a:lnTo>
                  <a:pt x="124968" y="204216"/>
                </a:lnTo>
                <a:lnTo>
                  <a:pt x="228740" y="204216"/>
                </a:lnTo>
                <a:lnTo>
                  <a:pt x="217932" y="219456"/>
                </a:lnTo>
                <a:lnTo>
                  <a:pt x="200834" y="236339"/>
                </a:lnTo>
                <a:lnTo>
                  <a:pt x="179451" y="248221"/>
                </a:lnTo>
                <a:lnTo>
                  <a:pt x="154066" y="255246"/>
                </a:lnTo>
                <a:lnTo>
                  <a:pt x="124968" y="257556"/>
                </a:lnTo>
                <a:close/>
              </a:path>
              <a:path w="248920" h="257810">
                <a:moveTo>
                  <a:pt x="228740" y="204216"/>
                </a:moveTo>
                <a:lnTo>
                  <a:pt x="124968" y="204216"/>
                </a:lnTo>
                <a:lnTo>
                  <a:pt x="138064" y="203049"/>
                </a:lnTo>
                <a:lnTo>
                  <a:pt x="149733" y="199453"/>
                </a:lnTo>
                <a:lnTo>
                  <a:pt x="179260" y="160782"/>
                </a:lnTo>
                <a:lnTo>
                  <a:pt x="182880" y="128016"/>
                </a:lnTo>
                <a:lnTo>
                  <a:pt x="181998" y="111513"/>
                </a:lnTo>
                <a:lnTo>
                  <a:pt x="167640" y="73152"/>
                </a:lnTo>
                <a:lnTo>
                  <a:pt x="124968" y="53340"/>
                </a:lnTo>
                <a:lnTo>
                  <a:pt x="228270" y="53340"/>
                </a:lnTo>
                <a:lnTo>
                  <a:pt x="231695" y="58388"/>
                </a:lnTo>
                <a:lnTo>
                  <a:pt x="241173" y="80391"/>
                </a:lnTo>
                <a:lnTo>
                  <a:pt x="246649" y="104108"/>
                </a:lnTo>
                <a:lnTo>
                  <a:pt x="248412" y="129540"/>
                </a:lnTo>
                <a:lnTo>
                  <a:pt x="246649" y="154947"/>
                </a:lnTo>
                <a:lnTo>
                  <a:pt x="241173" y="178498"/>
                </a:lnTo>
                <a:lnTo>
                  <a:pt x="231695" y="200048"/>
                </a:lnTo>
                <a:lnTo>
                  <a:pt x="228740" y="204216"/>
                </a:lnTo>
                <a:close/>
              </a:path>
            </a:pathLst>
          </a:custGeom>
          <a:solidFill>
            <a:srgbClr val="000000"/>
          </a:solidFill>
        </p:spPr>
        <p:txBody>
          <a:bodyPr wrap="square" lIns="0" tIns="0" rIns="0" bIns="0" rtlCol="0"/>
          <a:lstStyle/>
          <a:p>
            <a:endParaRPr sz="1227"/>
          </a:p>
        </p:txBody>
      </p:sp>
      <p:sp>
        <p:nvSpPr>
          <p:cNvPr id="41" name="object 41"/>
          <p:cNvSpPr/>
          <p:nvPr/>
        </p:nvSpPr>
        <p:spPr>
          <a:xfrm>
            <a:off x="7414606" y="1362247"/>
            <a:ext cx="152832" cy="175780"/>
          </a:xfrm>
          <a:custGeom>
            <a:avLst/>
            <a:gdLst/>
            <a:ahLst/>
            <a:cxnLst/>
            <a:rect l="l" t="t" r="r" b="b"/>
            <a:pathLst>
              <a:path w="224154" h="257810">
                <a:moveTo>
                  <a:pt x="217619" y="207264"/>
                </a:moveTo>
                <a:lnTo>
                  <a:pt x="117348" y="207264"/>
                </a:lnTo>
                <a:lnTo>
                  <a:pt x="126182" y="206954"/>
                </a:lnTo>
                <a:lnTo>
                  <a:pt x="134302" y="205930"/>
                </a:lnTo>
                <a:lnTo>
                  <a:pt x="141617" y="204025"/>
                </a:lnTo>
                <a:lnTo>
                  <a:pt x="147828" y="201168"/>
                </a:lnTo>
                <a:lnTo>
                  <a:pt x="155448" y="198120"/>
                </a:lnTo>
                <a:lnTo>
                  <a:pt x="160019" y="192024"/>
                </a:lnTo>
                <a:lnTo>
                  <a:pt x="160019" y="178308"/>
                </a:lnTo>
                <a:lnTo>
                  <a:pt x="108870" y="156519"/>
                </a:lnTo>
                <a:lnTo>
                  <a:pt x="82296" y="150876"/>
                </a:lnTo>
                <a:lnTo>
                  <a:pt x="62293" y="145113"/>
                </a:lnTo>
                <a:lnTo>
                  <a:pt x="22860" y="124968"/>
                </a:lnTo>
                <a:lnTo>
                  <a:pt x="6096" y="82296"/>
                </a:lnTo>
                <a:lnTo>
                  <a:pt x="7572" y="65746"/>
                </a:lnTo>
                <a:lnTo>
                  <a:pt x="32004" y="24384"/>
                </a:lnTo>
                <a:lnTo>
                  <a:pt x="85367" y="1452"/>
                </a:lnTo>
                <a:lnTo>
                  <a:pt x="108204" y="0"/>
                </a:lnTo>
                <a:lnTo>
                  <a:pt x="130182" y="1142"/>
                </a:lnTo>
                <a:lnTo>
                  <a:pt x="168425" y="10286"/>
                </a:lnTo>
                <a:lnTo>
                  <a:pt x="206883" y="43434"/>
                </a:lnTo>
                <a:lnTo>
                  <a:pt x="209629" y="50292"/>
                </a:lnTo>
                <a:lnTo>
                  <a:pt x="109728" y="50292"/>
                </a:lnTo>
                <a:lnTo>
                  <a:pt x="99393" y="50601"/>
                </a:lnTo>
                <a:lnTo>
                  <a:pt x="70104" y="65532"/>
                </a:lnTo>
                <a:lnTo>
                  <a:pt x="70104" y="79248"/>
                </a:lnTo>
                <a:lnTo>
                  <a:pt x="121253" y="98226"/>
                </a:lnTo>
                <a:lnTo>
                  <a:pt x="147828" y="103632"/>
                </a:lnTo>
                <a:lnTo>
                  <a:pt x="165854" y="108775"/>
                </a:lnTo>
                <a:lnTo>
                  <a:pt x="204216" y="131064"/>
                </a:lnTo>
                <a:lnTo>
                  <a:pt x="224028" y="176784"/>
                </a:lnTo>
                <a:lnTo>
                  <a:pt x="222313" y="193333"/>
                </a:lnTo>
                <a:lnTo>
                  <a:pt x="217619" y="207264"/>
                </a:lnTo>
                <a:close/>
              </a:path>
              <a:path w="224154" h="257810">
                <a:moveTo>
                  <a:pt x="217931" y="82296"/>
                </a:moveTo>
                <a:lnTo>
                  <a:pt x="153924" y="82296"/>
                </a:lnTo>
                <a:lnTo>
                  <a:pt x="152400" y="74676"/>
                </a:lnTo>
                <a:lnTo>
                  <a:pt x="146304" y="62484"/>
                </a:lnTo>
                <a:lnTo>
                  <a:pt x="139731" y="57364"/>
                </a:lnTo>
                <a:lnTo>
                  <a:pt x="131445" y="53530"/>
                </a:lnTo>
                <a:lnTo>
                  <a:pt x="121443" y="51125"/>
                </a:lnTo>
                <a:lnTo>
                  <a:pt x="109728" y="50292"/>
                </a:lnTo>
                <a:lnTo>
                  <a:pt x="209629" y="50292"/>
                </a:lnTo>
                <a:lnTo>
                  <a:pt x="213979" y="61150"/>
                </a:lnTo>
                <a:lnTo>
                  <a:pt x="217931" y="82296"/>
                </a:lnTo>
                <a:close/>
              </a:path>
              <a:path w="224154" h="257810">
                <a:moveTo>
                  <a:pt x="112776" y="257556"/>
                </a:moveTo>
                <a:lnTo>
                  <a:pt x="62103" y="251650"/>
                </a:lnTo>
                <a:lnTo>
                  <a:pt x="27432" y="233172"/>
                </a:lnTo>
                <a:lnTo>
                  <a:pt x="1714" y="189023"/>
                </a:lnTo>
                <a:lnTo>
                  <a:pt x="0" y="170688"/>
                </a:lnTo>
                <a:lnTo>
                  <a:pt x="64008" y="170688"/>
                </a:lnTo>
                <a:lnTo>
                  <a:pt x="64555" y="178355"/>
                </a:lnTo>
                <a:lnTo>
                  <a:pt x="66103" y="185166"/>
                </a:lnTo>
                <a:lnTo>
                  <a:pt x="102489" y="206430"/>
                </a:lnTo>
                <a:lnTo>
                  <a:pt x="117348" y="207264"/>
                </a:lnTo>
                <a:lnTo>
                  <a:pt x="217619" y="207264"/>
                </a:lnTo>
                <a:lnTo>
                  <a:pt x="217170" y="208597"/>
                </a:lnTo>
                <a:lnTo>
                  <a:pt x="181141" y="244697"/>
                </a:lnTo>
                <a:lnTo>
                  <a:pt x="139374" y="256127"/>
                </a:lnTo>
                <a:lnTo>
                  <a:pt x="112776" y="257556"/>
                </a:lnTo>
                <a:close/>
              </a:path>
            </a:pathLst>
          </a:custGeom>
          <a:solidFill>
            <a:srgbClr val="000000"/>
          </a:solidFill>
        </p:spPr>
        <p:txBody>
          <a:bodyPr wrap="square" lIns="0" tIns="0" rIns="0" bIns="0" rtlCol="0"/>
          <a:lstStyle/>
          <a:p>
            <a:endParaRPr sz="1227"/>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tatic01.nyt.com/images/2015/02/24/health/24faces_otherpeople/24faces_otherpeople-articleLarge.jpg?quality=75&amp;auto=webp&amp;disable=upscale">
            <a:extLst>
              <a:ext uri="{FF2B5EF4-FFF2-40B4-BE49-F238E27FC236}">
                <a16:creationId xmlns:a16="http://schemas.microsoft.com/office/drawing/2014/main" id="{9F63B3BF-B915-4F53-8ADA-4D4E7ED85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373" y="0"/>
            <a:ext cx="8887256"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388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2198" y="785553"/>
            <a:ext cx="8868641" cy="4023359"/>
          </a:xfrm>
          <a:prstGeom prst="rect">
            <a:avLst/>
          </a:prstGeom>
          <a:blipFill>
            <a:blip r:embed="rId2" cstate="print"/>
            <a:stretch>
              <a:fillRect/>
            </a:stretch>
          </a:blipFill>
        </p:spPr>
        <p:txBody>
          <a:bodyPr wrap="square" lIns="0" tIns="0" rIns="0" bIns="0" rtlCol="0"/>
          <a:lstStyle/>
          <a:p>
            <a:endParaRPr sz="1227"/>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131AFB-FB1E-48DE-83A1-64BAF071611E}"/>
              </a:ext>
            </a:extLst>
          </p:cNvPr>
          <p:cNvSpPr/>
          <p:nvPr/>
        </p:nvSpPr>
        <p:spPr>
          <a:xfrm>
            <a:off x="4191000" y="609600"/>
            <a:ext cx="3623733" cy="524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97E1992-BD3C-4304-B4DE-A9739E314851}"/>
              </a:ext>
            </a:extLst>
          </p:cNvPr>
          <p:cNvPicPr>
            <a:picLocks noChangeAspect="1"/>
          </p:cNvPicPr>
          <p:nvPr/>
        </p:nvPicPr>
        <p:blipFill>
          <a:blip r:embed="rId2"/>
          <a:stretch>
            <a:fillRect/>
          </a:stretch>
        </p:blipFill>
        <p:spPr>
          <a:xfrm>
            <a:off x="1662112" y="871537"/>
            <a:ext cx="8867775" cy="5114925"/>
          </a:xfrm>
          <a:prstGeom prst="rect">
            <a:avLst/>
          </a:prstGeom>
        </p:spPr>
      </p:pic>
    </p:spTree>
    <p:extLst>
      <p:ext uri="{BB962C8B-B14F-4D97-AF65-F5344CB8AC3E}">
        <p14:creationId xmlns:p14="http://schemas.microsoft.com/office/powerpoint/2010/main" val="1190245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0720AB-08DB-43A1-A0AC-541AE19B6FC1}"/>
              </a:ext>
            </a:extLst>
          </p:cNvPr>
          <p:cNvSpPr txBox="1">
            <a:spLocks/>
          </p:cNvSpPr>
          <p:nvPr/>
        </p:nvSpPr>
        <p:spPr>
          <a:xfrm>
            <a:off x="1623318" y="2168746"/>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accent1"/>
                </a:solidFill>
                <a:latin typeface="+mn-lt"/>
              </a:rPr>
              <a:t>Natural Language Processing</a:t>
            </a:r>
          </a:p>
        </p:txBody>
      </p:sp>
    </p:spTree>
    <p:extLst>
      <p:ext uri="{BB962C8B-B14F-4D97-AF65-F5344CB8AC3E}">
        <p14:creationId xmlns:p14="http://schemas.microsoft.com/office/powerpoint/2010/main" val="1169154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076C01-5D74-4E39-9BE5-3F8D74465867}"/>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Sentiment Recognition</a:t>
            </a:r>
          </a:p>
        </p:txBody>
      </p:sp>
    </p:spTree>
    <p:extLst>
      <p:ext uri="{BB962C8B-B14F-4D97-AF65-F5344CB8AC3E}">
        <p14:creationId xmlns:p14="http://schemas.microsoft.com/office/powerpoint/2010/main" val="1967962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890B59-E47F-40BA-8406-0D762C0C6BD3}"/>
              </a:ext>
            </a:extLst>
          </p:cNvPr>
          <p:cNvSpPr txBox="1">
            <a:spLocks/>
          </p:cNvSpPr>
          <p:nvPr/>
        </p:nvSpPr>
        <p:spPr>
          <a:xfrm>
            <a:off x="815893" y="1786466"/>
            <a:ext cx="10560214" cy="70536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800" b="1" dirty="0">
                <a:solidFill>
                  <a:schemeClr val="tx1">
                    <a:lumMod val="95000"/>
                    <a:lumOff val="5000"/>
                  </a:schemeClr>
                </a:solidFill>
                <a:latin typeface="+mn-lt"/>
              </a:rPr>
              <a:t>We enjoyed the food and the service was great.</a:t>
            </a:r>
          </a:p>
        </p:txBody>
      </p:sp>
      <p:sp>
        <p:nvSpPr>
          <p:cNvPr id="8" name="Title 1">
            <a:extLst>
              <a:ext uri="{FF2B5EF4-FFF2-40B4-BE49-F238E27FC236}">
                <a16:creationId xmlns:a16="http://schemas.microsoft.com/office/drawing/2014/main" id="{A65EBD44-7581-41F0-8F29-B71E3FA7F381}"/>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Sentiment Recognition</a:t>
            </a:r>
          </a:p>
        </p:txBody>
      </p:sp>
    </p:spTree>
    <p:extLst>
      <p:ext uri="{BB962C8B-B14F-4D97-AF65-F5344CB8AC3E}">
        <p14:creationId xmlns:p14="http://schemas.microsoft.com/office/powerpoint/2010/main" val="1349980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E4DA1F-82F7-4C92-8C1F-97CADDE213EA}"/>
              </a:ext>
            </a:extLst>
          </p:cNvPr>
          <p:cNvSpPr/>
          <p:nvPr/>
        </p:nvSpPr>
        <p:spPr>
          <a:xfrm>
            <a:off x="1623317" y="3056465"/>
            <a:ext cx="9154044" cy="1349728"/>
          </a:xfrm>
          <a:prstGeom prst="rect">
            <a:avLst/>
          </a:prstGeom>
        </p:spPr>
        <p:txBody>
          <a:bodyPr wrap="none">
            <a:spAutoFit/>
          </a:bodyPr>
          <a:lstStyle/>
          <a:p>
            <a:pPr marL="457200" indent="-457200">
              <a:spcAft>
                <a:spcPts val="800"/>
              </a:spcAft>
              <a:buFont typeface="Arial" panose="020B0604020202020204" pitchFamily="34" charset="0"/>
              <a:buChar char="•"/>
            </a:pPr>
            <a:r>
              <a:rPr lang="en-US" sz="3200" b="1" dirty="0">
                <a:effectLst/>
                <a:latin typeface="Calibri" panose="020F0502020204030204" pitchFamily="34" charset="0"/>
                <a:ea typeface="Calibri" panose="020F0502020204030204" pitchFamily="34" charset="0"/>
                <a:cs typeface="Times New Roman" panose="02020603050405020304" pitchFamily="18" charset="0"/>
              </a:rPr>
              <a:t>The task doesn’t require much thinking/reasoning</a:t>
            </a:r>
          </a:p>
          <a:p>
            <a:pPr marL="457200" indent="-457200">
              <a:lnSpc>
                <a:spcPct val="150000"/>
              </a:lnSpc>
              <a:spcAft>
                <a:spcPts val="800"/>
              </a:spcAft>
              <a:buFont typeface="Arial" panose="020B0604020202020204" pitchFamily="34" charset="0"/>
              <a:buChar char="•"/>
            </a:pPr>
            <a:r>
              <a:rPr lang="en-US" sz="3200" b="1" dirty="0">
                <a:effectLst/>
                <a:latin typeface="Calibri" panose="020F0502020204030204" pitchFamily="34" charset="0"/>
                <a:ea typeface="Calibri" panose="020F0502020204030204" pitchFamily="34" charset="0"/>
                <a:cs typeface="Times New Roman" panose="02020603050405020304" pitchFamily="18" charset="0"/>
              </a:rPr>
              <a:t>Lots of (supervised) data is available</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49EA97E8-042C-4463-B6F1-89BEEE6B9261}"/>
              </a:ext>
            </a:extLst>
          </p:cNvPr>
          <p:cNvSpPr txBox="1">
            <a:spLocks/>
          </p:cNvSpPr>
          <p:nvPr/>
        </p:nvSpPr>
        <p:spPr>
          <a:xfrm>
            <a:off x="1623317" y="1501234"/>
            <a:ext cx="8945364" cy="1148837"/>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800" b="1" dirty="0">
                <a:solidFill>
                  <a:schemeClr val="accent6"/>
                </a:solidFill>
                <a:latin typeface="+mn-lt"/>
              </a:rPr>
              <a:t>DL is more feasible when:</a:t>
            </a:r>
          </a:p>
        </p:txBody>
      </p:sp>
    </p:spTree>
    <p:extLst>
      <p:ext uri="{BB962C8B-B14F-4D97-AF65-F5344CB8AC3E}">
        <p14:creationId xmlns:p14="http://schemas.microsoft.com/office/powerpoint/2010/main" val="111235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890B59-E47F-40BA-8406-0D762C0C6BD3}"/>
              </a:ext>
            </a:extLst>
          </p:cNvPr>
          <p:cNvSpPr txBox="1">
            <a:spLocks/>
          </p:cNvSpPr>
          <p:nvPr/>
        </p:nvSpPr>
        <p:spPr>
          <a:xfrm>
            <a:off x="815893" y="1786466"/>
            <a:ext cx="10560214" cy="70536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800" b="1" dirty="0">
                <a:solidFill>
                  <a:srgbClr val="00B050"/>
                </a:solidFill>
                <a:latin typeface="+mn-lt"/>
              </a:rPr>
              <a:t>We enjoyed the food and the service was great.</a:t>
            </a:r>
          </a:p>
        </p:txBody>
      </p:sp>
      <p:sp>
        <p:nvSpPr>
          <p:cNvPr id="8" name="Title 1">
            <a:extLst>
              <a:ext uri="{FF2B5EF4-FFF2-40B4-BE49-F238E27FC236}">
                <a16:creationId xmlns:a16="http://schemas.microsoft.com/office/drawing/2014/main" id="{A65EBD44-7581-41F0-8F29-B71E3FA7F381}"/>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Sentiment Recognition</a:t>
            </a:r>
          </a:p>
        </p:txBody>
      </p:sp>
    </p:spTree>
    <p:extLst>
      <p:ext uri="{BB962C8B-B14F-4D97-AF65-F5344CB8AC3E}">
        <p14:creationId xmlns:p14="http://schemas.microsoft.com/office/powerpoint/2010/main" val="1359497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890B59-E47F-40BA-8406-0D762C0C6BD3}"/>
              </a:ext>
            </a:extLst>
          </p:cNvPr>
          <p:cNvSpPr txBox="1">
            <a:spLocks/>
          </p:cNvSpPr>
          <p:nvPr/>
        </p:nvSpPr>
        <p:spPr>
          <a:xfrm>
            <a:off x="815893" y="1786466"/>
            <a:ext cx="10560214" cy="70536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800" b="1" dirty="0">
                <a:solidFill>
                  <a:srgbClr val="00B050"/>
                </a:solidFill>
                <a:latin typeface="+mn-lt"/>
              </a:rPr>
              <a:t>We enjoyed the food and the service was great.</a:t>
            </a:r>
          </a:p>
        </p:txBody>
      </p:sp>
      <p:sp>
        <p:nvSpPr>
          <p:cNvPr id="7" name="Title 1">
            <a:extLst>
              <a:ext uri="{FF2B5EF4-FFF2-40B4-BE49-F238E27FC236}">
                <a16:creationId xmlns:a16="http://schemas.microsoft.com/office/drawing/2014/main" id="{86854FD2-35FA-422C-BAFB-258F23A07BAB}"/>
              </a:ext>
            </a:extLst>
          </p:cNvPr>
          <p:cNvSpPr txBox="1">
            <a:spLocks/>
          </p:cNvSpPr>
          <p:nvPr/>
        </p:nvSpPr>
        <p:spPr>
          <a:xfrm>
            <a:off x="526479" y="2542635"/>
            <a:ext cx="11139041" cy="70536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800" b="1" dirty="0">
                <a:solidFill>
                  <a:schemeClr val="tx1">
                    <a:lumMod val="95000"/>
                    <a:lumOff val="5000"/>
                  </a:schemeClr>
                </a:solidFill>
                <a:latin typeface="+mn-lt"/>
              </a:rPr>
              <a:t>We had to wait for an excessive amount of time and our order was wrong.</a:t>
            </a:r>
          </a:p>
        </p:txBody>
      </p:sp>
      <p:sp>
        <p:nvSpPr>
          <p:cNvPr id="8" name="Title 1">
            <a:extLst>
              <a:ext uri="{FF2B5EF4-FFF2-40B4-BE49-F238E27FC236}">
                <a16:creationId xmlns:a16="http://schemas.microsoft.com/office/drawing/2014/main" id="{A65EBD44-7581-41F0-8F29-B71E3FA7F381}"/>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Sentiment Recognition</a:t>
            </a:r>
          </a:p>
        </p:txBody>
      </p:sp>
    </p:spTree>
    <p:extLst>
      <p:ext uri="{BB962C8B-B14F-4D97-AF65-F5344CB8AC3E}">
        <p14:creationId xmlns:p14="http://schemas.microsoft.com/office/powerpoint/2010/main" val="2738957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890B59-E47F-40BA-8406-0D762C0C6BD3}"/>
              </a:ext>
            </a:extLst>
          </p:cNvPr>
          <p:cNvSpPr txBox="1">
            <a:spLocks/>
          </p:cNvSpPr>
          <p:nvPr/>
        </p:nvSpPr>
        <p:spPr>
          <a:xfrm>
            <a:off x="815893" y="1786466"/>
            <a:ext cx="10560214" cy="70536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800" b="1" dirty="0">
                <a:solidFill>
                  <a:srgbClr val="00B050"/>
                </a:solidFill>
                <a:latin typeface="+mn-lt"/>
              </a:rPr>
              <a:t>We enjoyed the food and the service was great.</a:t>
            </a:r>
          </a:p>
        </p:txBody>
      </p:sp>
      <p:sp>
        <p:nvSpPr>
          <p:cNvPr id="7" name="Title 1">
            <a:extLst>
              <a:ext uri="{FF2B5EF4-FFF2-40B4-BE49-F238E27FC236}">
                <a16:creationId xmlns:a16="http://schemas.microsoft.com/office/drawing/2014/main" id="{86854FD2-35FA-422C-BAFB-258F23A07BAB}"/>
              </a:ext>
            </a:extLst>
          </p:cNvPr>
          <p:cNvSpPr txBox="1">
            <a:spLocks/>
          </p:cNvSpPr>
          <p:nvPr/>
        </p:nvSpPr>
        <p:spPr>
          <a:xfrm>
            <a:off x="526479" y="2542635"/>
            <a:ext cx="11139041" cy="705369"/>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800" b="1" dirty="0">
                <a:solidFill>
                  <a:srgbClr val="FF0000"/>
                </a:solidFill>
                <a:latin typeface="+mn-lt"/>
              </a:rPr>
              <a:t>We had to wait for an excessive amount of time and our order was wrong.</a:t>
            </a:r>
          </a:p>
        </p:txBody>
      </p:sp>
      <p:sp>
        <p:nvSpPr>
          <p:cNvPr id="8" name="Title 1">
            <a:extLst>
              <a:ext uri="{FF2B5EF4-FFF2-40B4-BE49-F238E27FC236}">
                <a16:creationId xmlns:a16="http://schemas.microsoft.com/office/drawing/2014/main" id="{A65EBD44-7581-41F0-8F29-B71E3FA7F381}"/>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Sentiment Recognition</a:t>
            </a:r>
          </a:p>
        </p:txBody>
      </p:sp>
    </p:spTree>
    <p:extLst>
      <p:ext uri="{BB962C8B-B14F-4D97-AF65-F5344CB8AC3E}">
        <p14:creationId xmlns:p14="http://schemas.microsoft.com/office/powerpoint/2010/main" val="3130104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076C01-5D74-4E39-9BE5-3F8D74465867}"/>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Informational Retrieval</a:t>
            </a:r>
          </a:p>
        </p:txBody>
      </p:sp>
    </p:spTree>
    <p:extLst>
      <p:ext uri="{BB962C8B-B14F-4D97-AF65-F5344CB8AC3E}">
        <p14:creationId xmlns:p14="http://schemas.microsoft.com/office/powerpoint/2010/main" val="3380734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4CC0A-8EA3-4B65-9A8C-BFA3819FE501}"/>
              </a:ext>
            </a:extLst>
          </p:cNvPr>
          <p:cNvPicPr>
            <a:picLocks noChangeAspect="1"/>
          </p:cNvPicPr>
          <p:nvPr/>
        </p:nvPicPr>
        <p:blipFill rotWithShape="1">
          <a:blip r:embed="rId2"/>
          <a:srcRect l="914"/>
          <a:stretch/>
        </p:blipFill>
        <p:spPr>
          <a:xfrm>
            <a:off x="635000" y="1876954"/>
            <a:ext cx="11023600" cy="3781425"/>
          </a:xfrm>
          <a:prstGeom prst="rect">
            <a:avLst/>
          </a:prstGeom>
        </p:spPr>
      </p:pic>
      <p:sp>
        <p:nvSpPr>
          <p:cNvPr id="8" name="Title 1">
            <a:extLst>
              <a:ext uri="{FF2B5EF4-FFF2-40B4-BE49-F238E27FC236}">
                <a16:creationId xmlns:a16="http://schemas.microsoft.com/office/drawing/2014/main" id="{018CFD31-E607-4C59-B3E0-70925E38C86F}"/>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Informational Retrieval</a:t>
            </a:r>
          </a:p>
        </p:txBody>
      </p:sp>
    </p:spTree>
    <p:extLst>
      <p:ext uri="{BB962C8B-B14F-4D97-AF65-F5344CB8AC3E}">
        <p14:creationId xmlns:p14="http://schemas.microsoft.com/office/powerpoint/2010/main" val="406162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18CFD31-E607-4C59-B3E0-70925E38C86F}"/>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Machine Translation</a:t>
            </a:r>
          </a:p>
        </p:txBody>
      </p:sp>
    </p:spTree>
    <p:extLst>
      <p:ext uri="{BB962C8B-B14F-4D97-AF65-F5344CB8AC3E}">
        <p14:creationId xmlns:p14="http://schemas.microsoft.com/office/powerpoint/2010/main" val="2361480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18CFD31-E607-4C59-B3E0-70925E38C86F}"/>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Machine Translation</a:t>
            </a:r>
          </a:p>
        </p:txBody>
      </p:sp>
      <p:pic>
        <p:nvPicPr>
          <p:cNvPr id="3" name="Picture 2">
            <a:extLst>
              <a:ext uri="{FF2B5EF4-FFF2-40B4-BE49-F238E27FC236}">
                <a16:creationId xmlns:a16="http://schemas.microsoft.com/office/drawing/2014/main" id="{2950DA29-62B1-4F18-A7F9-79311BFAE617}"/>
              </a:ext>
            </a:extLst>
          </p:cNvPr>
          <p:cNvPicPr>
            <a:picLocks noChangeAspect="1"/>
          </p:cNvPicPr>
          <p:nvPr/>
        </p:nvPicPr>
        <p:blipFill>
          <a:blip r:embed="rId2"/>
          <a:stretch>
            <a:fillRect/>
          </a:stretch>
        </p:blipFill>
        <p:spPr>
          <a:xfrm>
            <a:off x="876300" y="1895145"/>
            <a:ext cx="10439400" cy="3768030"/>
          </a:xfrm>
          <a:prstGeom prst="rect">
            <a:avLst/>
          </a:prstGeom>
        </p:spPr>
      </p:pic>
    </p:spTree>
    <p:extLst>
      <p:ext uri="{BB962C8B-B14F-4D97-AF65-F5344CB8AC3E}">
        <p14:creationId xmlns:p14="http://schemas.microsoft.com/office/powerpoint/2010/main" val="1911660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2A7CD6-5BB4-4741-92CA-F68D571796FF}"/>
              </a:ext>
            </a:extLst>
          </p:cNvPr>
          <p:cNvSpPr/>
          <p:nvPr/>
        </p:nvSpPr>
        <p:spPr>
          <a:xfrm>
            <a:off x="6284570" y="3073401"/>
            <a:ext cx="3056939" cy="96949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EACCC4-D441-42BA-B8F2-C4B6DE849A87}"/>
              </a:ext>
            </a:extLst>
          </p:cNvPr>
          <p:cNvSpPr/>
          <p:nvPr/>
        </p:nvSpPr>
        <p:spPr>
          <a:xfrm>
            <a:off x="6274410" y="1539241"/>
            <a:ext cx="3056939" cy="96949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4BBE865-A92E-45AE-9B2D-D9DB148E1E18}"/>
              </a:ext>
            </a:extLst>
          </p:cNvPr>
          <p:cNvSpPr/>
          <p:nvPr/>
        </p:nvSpPr>
        <p:spPr>
          <a:xfrm>
            <a:off x="2906980" y="3063241"/>
            <a:ext cx="3056939" cy="969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3C7AAE9-7190-46E6-85CA-45E06D61BB06}"/>
              </a:ext>
            </a:extLst>
          </p:cNvPr>
          <p:cNvSpPr txBox="1"/>
          <p:nvPr/>
        </p:nvSpPr>
        <p:spPr>
          <a:xfrm>
            <a:off x="2906980" y="3027234"/>
            <a:ext cx="3056939" cy="1015663"/>
          </a:xfrm>
          <a:prstGeom prst="rect">
            <a:avLst/>
          </a:prstGeom>
          <a:noFill/>
        </p:spPr>
        <p:txBody>
          <a:bodyPr wrap="square" rtlCol="0">
            <a:spAutoFit/>
          </a:bodyPr>
          <a:lstStyle/>
          <a:p>
            <a:pPr algn="ctr"/>
            <a:r>
              <a:rPr lang="en-US" sz="6000" b="1" dirty="0">
                <a:solidFill>
                  <a:schemeClr val="bg1"/>
                </a:solidFill>
              </a:rPr>
              <a:t>Goodbye</a:t>
            </a:r>
          </a:p>
        </p:txBody>
      </p:sp>
      <p:sp>
        <p:nvSpPr>
          <p:cNvPr id="6" name="Rectangle 5">
            <a:extLst>
              <a:ext uri="{FF2B5EF4-FFF2-40B4-BE49-F238E27FC236}">
                <a16:creationId xmlns:a16="http://schemas.microsoft.com/office/drawing/2014/main" id="{117E399A-61BB-4A60-9EEC-4A414B3F43AD}"/>
              </a:ext>
            </a:extLst>
          </p:cNvPr>
          <p:cNvSpPr/>
          <p:nvPr/>
        </p:nvSpPr>
        <p:spPr>
          <a:xfrm>
            <a:off x="2906981" y="1525171"/>
            <a:ext cx="3056939" cy="969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DFC2E81-B708-409A-9BF9-773341903F4A}"/>
              </a:ext>
            </a:extLst>
          </p:cNvPr>
          <p:cNvSpPr/>
          <p:nvPr/>
        </p:nvSpPr>
        <p:spPr>
          <a:xfrm>
            <a:off x="6969760" y="667435"/>
            <a:ext cx="1706880" cy="1938992"/>
          </a:xfrm>
          <a:prstGeom prst="rect">
            <a:avLst/>
          </a:prstGeom>
        </p:spPr>
        <p:txBody>
          <a:bodyPr wrap="square">
            <a:spAutoFit/>
          </a:bodyPr>
          <a:lstStyle/>
          <a:p>
            <a:br>
              <a:rPr lang="ja-JP" altLang="en-US" sz="6000" dirty="0"/>
            </a:br>
            <a:r>
              <a:rPr lang="ja-JP" altLang="en-US" sz="6000" b="0" i="0" dirty="0">
                <a:solidFill>
                  <a:schemeClr val="bg1"/>
                </a:solidFill>
                <a:effectLst/>
                <a:latin typeface="Roboto"/>
              </a:rPr>
              <a:t>你好</a:t>
            </a:r>
            <a:endParaRPr lang="en-US" sz="6000" dirty="0">
              <a:solidFill>
                <a:schemeClr val="bg1"/>
              </a:solidFill>
            </a:endParaRPr>
          </a:p>
        </p:txBody>
      </p:sp>
      <p:sp>
        <p:nvSpPr>
          <p:cNvPr id="3" name="Rectangle 2">
            <a:extLst>
              <a:ext uri="{FF2B5EF4-FFF2-40B4-BE49-F238E27FC236}">
                <a16:creationId xmlns:a16="http://schemas.microsoft.com/office/drawing/2014/main" id="{4F0B152F-BA4B-465D-B912-5CAFCAB41D1F}"/>
              </a:ext>
            </a:extLst>
          </p:cNvPr>
          <p:cNvSpPr/>
          <p:nvPr/>
        </p:nvSpPr>
        <p:spPr>
          <a:xfrm>
            <a:off x="7020560" y="2841675"/>
            <a:ext cx="1706880" cy="1292662"/>
          </a:xfrm>
          <a:prstGeom prst="rect">
            <a:avLst/>
          </a:prstGeom>
        </p:spPr>
        <p:txBody>
          <a:bodyPr wrap="square">
            <a:spAutoFit/>
          </a:bodyPr>
          <a:lstStyle/>
          <a:p>
            <a:br>
              <a:rPr lang="ja-JP" altLang="en-US" dirty="0"/>
            </a:br>
            <a:r>
              <a:rPr lang="ja-JP" altLang="en-US" sz="6000" b="0" i="0" dirty="0">
                <a:solidFill>
                  <a:schemeClr val="bg1"/>
                </a:solidFill>
                <a:effectLst/>
                <a:latin typeface="Roboto"/>
              </a:rPr>
              <a:t>再見</a:t>
            </a:r>
            <a:endParaRPr lang="en-US" sz="6000" dirty="0">
              <a:solidFill>
                <a:schemeClr val="bg1"/>
              </a:solidFill>
            </a:endParaRPr>
          </a:p>
        </p:txBody>
      </p:sp>
      <p:sp>
        <p:nvSpPr>
          <p:cNvPr id="4" name="TextBox 3">
            <a:extLst>
              <a:ext uri="{FF2B5EF4-FFF2-40B4-BE49-F238E27FC236}">
                <a16:creationId xmlns:a16="http://schemas.microsoft.com/office/drawing/2014/main" id="{88AFDB02-691E-4CED-B1B0-470CA33C2B75}"/>
              </a:ext>
            </a:extLst>
          </p:cNvPr>
          <p:cNvSpPr txBox="1"/>
          <p:nvPr/>
        </p:nvSpPr>
        <p:spPr>
          <a:xfrm>
            <a:off x="2815541" y="1525171"/>
            <a:ext cx="3056939" cy="1015663"/>
          </a:xfrm>
          <a:prstGeom prst="rect">
            <a:avLst/>
          </a:prstGeom>
          <a:noFill/>
        </p:spPr>
        <p:txBody>
          <a:bodyPr wrap="square" rtlCol="0">
            <a:spAutoFit/>
          </a:bodyPr>
          <a:lstStyle/>
          <a:p>
            <a:pPr algn="ctr"/>
            <a:r>
              <a:rPr lang="en-US" sz="6000" b="1" dirty="0">
                <a:solidFill>
                  <a:schemeClr val="bg1"/>
                </a:solidFill>
              </a:rPr>
              <a:t>Hello</a:t>
            </a:r>
          </a:p>
        </p:txBody>
      </p:sp>
      <p:sp>
        <p:nvSpPr>
          <p:cNvPr id="10" name="TextBox 9">
            <a:extLst>
              <a:ext uri="{FF2B5EF4-FFF2-40B4-BE49-F238E27FC236}">
                <a16:creationId xmlns:a16="http://schemas.microsoft.com/office/drawing/2014/main" id="{AC614FD3-C515-47E5-826A-67C0CDE5D19A}"/>
              </a:ext>
            </a:extLst>
          </p:cNvPr>
          <p:cNvSpPr txBox="1"/>
          <p:nvPr/>
        </p:nvSpPr>
        <p:spPr>
          <a:xfrm>
            <a:off x="3668979" y="741679"/>
            <a:ext cx="1532939" cy="646331"/>
          </a:xfrm>
          <a:prstGeom prst="rect">
            <a:avLst/>
          </a:prstGeom>
          <a:noFill/>
        </p:spPr>
        <p:txBody>
          <a:bodyPr wrap="square" rtlCol="0">
            <a:spAutoFit/>
          </a:bodyPr>
          <a:lstStyle/>
          <a:p>
            <a:pPr algn="ctr"/>
            <a:r>
              <a:rPr lang="en-US" sz="3600" b="1" dirty="0">
                <a:solidFill>
                  <a:schemeClr val="tx1">
                    <a:lumMod val="85000"/>
                    <a:lumOff val="15000"/>
                  </a:schemeClr>
                </a:solidFill>
              </a:rPr>
              <a:t>English</a:t>
            </a:r>
          </a:p>
        </p:txBody>
      </p:sp>
      <p:sp>
        <p:nvSpPr>
          <p:cNvPr id="11" name="TextBox 10">
            <a:extLst>
              <a:ext uri="{FF2B5EF4-FFF2-40B4-BE49-F238E27FC236}">
                <a16:creationId xmlns:a16="http://schemas.microsoft.com/office/drawing/2014/main" id="{AACE91D2-C690-4CB3-9673-0D43B26FB324}"/>
              </a:ext>
            </a:extLst>
          </p:cNvPr>
          <p:cNvSpPr txBox="1"/>
          <p:nvPr/>
        </p:nvSpPr>
        <p:spPr>
          <a:xfrm>
            <a:off x="7036409" y="726441"/>
            <a:ext cx="1691031" cy="646331"/>
          </a:xfrm>
          <a:prstGeom prst="rect">
            <a:avLst/>
          </a:prstGeom>
          <a:noFill/>
        </p:spPr>
        <p:txBody>
          <a:bodyPr wrap="square" rtlCol="0">
            <a:spAutoFit/>
          </a:bodyPr>
          <a:lstStyle/>
          <a:p>
            <a:pPr algn="ctr"/>
            <a:r>
              <a:rPr lang="en-US" sz="3600" b="1" dirty="0">
                <a:solidFill>
                  <a:schemeClr val="tx1">
                    <a:lumMod val="85000"/>
                    <a:lumOff val="15000"/>
                  </a:schemeClr>
                </a:solidFill>
              </a:rPr>
              <a:t>Chinese</a:t>
            </a:r>
          </a:p>
        </p:txBody>
      </p:sp>
    </p:spTree>
    <p:extLst>
      <p:ext uri="{BB962C8B-B14F-4D97-AF65-F5344CB8AC3E}">
        <p14:creationId xmlns:p14="http://schemas.microsoft.com/office/powerpoint/2010/main" val="2463515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0720AB-08DB-43A1-A0AC-541AE19B6FC1}"/>
              </a:ext>
            </a:extLst>
          </p:cNvPr>
          <p:cNvSpPr txBox="1">
            <a:spLocks/>
          </p:cNvSpPr>
          <p:nvPr/>
        </p:nvSpPr>
        <p:spPr>
          <a:xfrm>
            <a:off x="1623318" y="2168746"/>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accent1"/>
                </a:solidFill>
                <a:latin typeface="+mn-lt"/>
              </a:rPr>
              <a:t>Speech</a:t>
            </a:r>
          </a:p>
        </p:txBody>
      </p:sp>
    </p:spTree>
    <p:extLst>
      <p:ext uri="{BB962C8B-B14F-4D97-AF65-F5344CB8AC3E}">
        <p14:creationId xmlns:p14="http://schemas.microsoft.com/office/powerpoint/2010/main" val="542373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E79D3A-DCE5-45ED-A94D-3FB4FD6B3975}"/>
              </a:ext>
            </a:extLst>
          </p:cNvPr>
          <p:cNvPicPr>
            <a:picLocks noChangeAspect="1"/>
          </p:cNvPicPr>
          <p:nvPr/>
        </p:nvPicPr>
        <p:blipFill>
          <a:blip r:embed="rId2"/>
          <a:stretch>
            <a:fillRect/>
          </a:stretch>
        </p:blipFill>
        <p:spPr>
          <a:xfrm>
            <a:off x="0" y="1923044"/>
            <a:ext cx="12192000" cy="4654453"/>
          </a:xfrm>
          <a:prstGeom prst="rect">
            <a:avLst/>
          </a:prstGeom>
        </p:spPr>
      </p:pic>
      <p:sp>
        <p:nvSpPr>
          <p:cNvPr id="4" name="Title 1">
            <a:extLst>
              <a:ext uri="{FF2B5EF4-FFF2-40B4-BE49-F238E27FC236}">
                <a16:creationId xmlns:a16="http://schemas.microsoft.com/office/drawing/2014/main" id="{26BC396F-2428-49AB-AC95-20E32FB320C4}"/>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Speech Recognition</a:t>
            </a:r>
          </a:p>
          <a:p>
            <a:pPr>
              <a:lnSpc>
                <a:spcPct val="100000"/>
              </a:lnSpc>
            </a:pPr>
            <a:r>
              <a:rPr lang="en-US" sz="3600" b="1" dirty="0">
                <a:solidFill>
                  <a:schemeClr val="tx1">
                    <a:lumMod val="75000"/>
                    <a:lumOff val="25000"/>
                  </a:schemeClr>
                </a:solidFill>
                <a:latin typeface="+mn-lt"/>
              </a:rPr>
              <a:t>(speech-to-text)</a:t>
            </a:r>
          </a:p>
        </p:txBody>
      </p:sp>
    </p:spTree>
    <p:extLst>
      <p:ext uri="{BB962C8B-B14F-4D97-AF65-F5344CB8AC3E}">
        <p14:creationId xmlns:p14="http://schemas.microsoft.com/office/powerpoint/2010/main" val="2087674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F08CFF-53BA-4625-B60B-9E66E8C34FAD}"/>
              </a:ext>
            </a:extLst>
          </p:cNvPr>
          <p:cNvSpPr/>
          <p:nvPr/>
        </p:nvSpPr>
        <p:spPr>
          <a:xfrm>
            <a:off x="2786952" y="916001"/>
            <a:ext cx="6618094" cy="954107"/>
          </a:xfrm>
          <a:prstGeom prst="rect">
            <a:avLst/>
          </a:prstGeom>
        </p:spPr>
        <p:txBody>
          <a:bodyPr wrap="none">
            <a:spAutoFit/>
          </a:bodyPr>
          <a:lstStyle/>
          <a:p>
            <a:pPr algn="ctr"/>
            <a:r>
              <a:rPr lang="en-US" sz="2800" dirty="0">
                <a:solidFill>
                  <a:schemeClr val="tx1">
                    <a:lumMod val="65000"/>
                    <a:lumOff val="35000"/>
                  </a:schemeClr>
                </a:solidFill>
                <a:ea typeface="Arial" panose="020B0604020202020204" pitchFamily="34" charset="0"/>
              </a:rPr>
              <a:t>Anything you can do without much thought,</a:t>
            </a:r>
          </a:p>
          <a:p>
            <a:pPr algn="ctr"/>
            <a:r>
              <a:rPr lang="en-US" sz="2800" b="1" dirty="0">
                <a:solidFill>
                  <a:schemeClr val="tx1">
                    <a:lumMod val="65000"/>
                    <a:lumOff val="35000"/>
                  </a:schemeClr>
                </a:solidFill>
              </a:rPr>
              <a:t>DL can do</a:t>
            </a:r>
            <a:r>
              <a:rPr lang="en-US" sz="2800" dirty="0">
                <a:solidFill>
                  <a:schemeClr val="tx1">
                    <a:lumMod val="65000"/>
                    <a:lumOff val="35000"/>
                  </a:schemeClr>
                </a:solidFill>
              </a:rPr>
              <a:t>.</a:t>
            </a:r>
          </a:p>
        </p:txBody>
      </p:sp>
      <p:graphicFrame>
        <p:nvGraphicFramePr>
          <p:cNvPr id="3" name="Table 2">
            <a:extLst>
              <a:ext uri="{FF2B5EF4-FFF2-40B4-BE49-F238E27FC236}">
                <a16:creationId xmlns:a16="http://schemas.microsoft.com/office/drawing/2014/main" id="{19593EF8-B954-4422-982C-B8404A9463EC}"/>
              </a:ext>
            </a:extLst>
          </p:cNvPr>
          <p:cNvGraphicFramePr>
            <a:graphicFrameLocks noGrp="1"/>
          </p:cNvGraphicFramePr>
          <p:nvPr>
            <p:extLst/>
          </p:nvPr>
        </p:nvGraphicFramePr>
        <p:xfrm>
          <a:off x="2032000" y="2150533"/>
          <a:ext cx="8305800" cy="3496734"/>
        </p:xfrm>
        <a:graphic>
          <a:graphicData uri="http://schemas.openxmlformats.org/drawingml/2006/table">
            <a:tbl>
              <a:tblPr firstRow="1" bandRow="1">
                <a:tableStyleId>{7DF18680-E054-41AD-8BC1-D1AEF772440D}</a:tableStyleId>
              </a:tblPr>
              <a:tblGrid>
                <a:gridCol w="2768600">
                  <a:extLst>
                    <a:ext uri="{9D8B030D-6E8A-4147-A177-3AD203B41FA5}">
                      <a16:colId xmlns:a16="http://schemas.microsoft.com/office/drawing/2014/main" val="2292548374"/>
                    </a:ext>
                  </a:extLst>
                </a:gridCol>
                <a:gridCol w="2768600">
                  <a:extLst>
                    <a:ext uri="{9D8B030D-6E8A-4147-A177-3AD203B41FA5}">
                      <a16:colId xmlns:a16="http://schemas.microsoft.com/office/drawing/2014/main" val="3794398250"/>
                    </a:ext>
                  </a:extLst>
                </a:gridCol>
                <a:gridCol w="2768600">
                  <a:extLst>
                    <a:ext uri="{9D8B030D-6E8A-4147-A177-3AD203B41FA5}">
                      <a16:colId xmlns:a16="http://schemas.microsoft.com/office/drawing/2014/main" val="293040399"/>
                    </a:ext>
                  </a:extLst>
                </a:gridCol>
              </a:tblGrid>
              <a:tr h="582789">
                <a:tc>
                  <a:txBody>
                    <a:bodyPr/>
                    <a:lstStyle/>
                    <a:p>
                      <a:pPr algn="ctr"/>
                      <a:r>
                        <a:rPr lang="en-US" sz="2400" dirty="0"/>
                        <a:t>Input</a:t>
                      </a:r>
                    </a:p>
                  </a:txBody>
                  <a:tcPr/>
                </a:tc>
                <a:tc>
                  <a:txBody>
                    <a:bodyPr/>
                    <a:lstStyle/>
                    <a:p>
                      <a:pPr algn="ctr"/>
                      <a:r>
                        <a:rPr lang="en-US" sz="2400" dirty="0"/>
                        <a:t>Output</a:t>
                      </a:r>
                    </a:p>
                  </a:txBody>
                  <a:tcPr/>
                </a:tc>
                <a:tc>
                  <a:txBody>
                    <a:bodyPr/>
                    <a:lstStyle/>
                    <a:p>
                      <a:pPr algn="ctr"/>
                      <a:r>
                        <a:rPr lang="en-US" sz="2400" dirty="0"/>
                        <a:t>Application</a:t>
                      </a:r>
                    </a:p>
                  </a:txBody>
                  <a:tcPr/>
                </a:tc>
                <a:extLst>
                  <a:ext uri="{0D108BD9-81ED-4DB2-BD59-A6C34878D82A}">
                    <a16:rowId xmlns:a16="http://schemas.microsoft.com/office/drawing/2014/main" val="2204785579"/>
                  </a:ext>
                </a:extLst>
              </a:tr>
              <a:tr h="582789">
                <a:tc>
                  <a:txBody>
                    <a:bodyPr/>
                    <a:lstStyle/>
                    <a:p>
                      <a:pPr algn="ctr"/>
                      <a:r>
                        <a:rPr lang="en-US" sz="2000" dirty="0"/>
                        <a:t>Audio</a:t>
                      </a:r>
                    </a:p>
                  </a:txBody>
                  <a:tcPr/>
                </a:tc>
                <a:tc>
                  <a:txBody>
                    <a:bodyPr/>
                    <a:lstStyle/>
                    <a:p>
                      <a:pPr algn="ctr"/>
                      <a:r>
                        <a:rPr lang="en-US" sz="2000" dirty="0"/>
                        <a:t>Text transcript</a:t>
                      </a:r>
                    </a:p>
                  </a:txBody>
                  <a:tcPr/>
                </a:tc>
                <a:tc>
                  <a:txBody>
                    <a:bodyPr/>
                    <a:lstStyle/>
                    <a:p>
                      <a:pPr algn="ctr"/>
                      <a:r>
                        <a:rPr lang="en-US" sz="2000" b="1" dirty="0"/>
                        <a:t>Speech Recognition</a:t>
                      </a:r>
                    </a:p>
                  </a:txBody>
                  <a:tcPr/>
                </a:tc>
                <a:extLst>
                  <a:ext uri="{0D108BD9-81ED-4DB2-BD59-A6C34878D82A}">
                    <a16:rowId xmlns:a16="http://schemas.microsoft.com/office/drawing/2014/main" val="4206862539"/>
                  </a:ext>
                </a:extLst>
              </a:tr>
              <a:tr h="582789">
                <a:tc>
                  <a:txBody>
                    <a:bodyPr/>
                    <a:lstStyle/>
                    <a:p>
                      <a:pPr algn="ctr"/>
                      <a:r>
                        <a:rPr lang="en-US" sz="2000" dirty="0"/>
                        <a:t>Music</a:t>
                      </a:r>
                    </a:p>
                  </a:txBody>
                  <a:tcPr/>
                </a:tc>
                <a:tc>
                  <a:txBody>
                    <a:bodyPr/>
                    <a:lstStyle/>
                    <a:p>
                      <a:pPr algn="ctr"/>
                      <a:r>
                        <a:rPr lang="en-US" sz="2000" dirty="0"/>
                        <a:t>Like/not like</a:t>
                      </a:r>
                    </a:p>
                  </a:txBody>
                  <a:tcPr/>
                </a:tc>
                <a:tc>
                  <a:txBody>
                    <a:bodyPr/>
                    <a:lstStyle/>
                    <a:p>
                      <a:pPr algn="ctr"/>
                      <a:r>
                        <a:rPr lang="en-US" sz="2000" b="1" dirty="0"/>
                        <a:t>Music Recommendation</a:t>
                      </a:r>
                    </a:p>
                  </a:txBody>
                  <a:tcPr/>
                </a:tc>
                <a:extLst>
                  <a:ext uri="{0D108BD9-81ED-4DB2-BD59-A6C34878D82A}">
                    <a16:rowId xmlns:a16="http://schemas.microsoft.com/office/drawing/2014/main" val="3977551090"/>
                  </a:ext>
                </a:extLst>
              </a:tr>
              <a:tr h="582789">
                <a:tc>
                  <a:txBody>
                    <a:bodyPr/>
                    <a:lstStyle/>
                    <a:p>
                      <a:pPr algn="ctr"/>
                      <a:r>
                        <a:rPr lang="en-US" sz="2000" dirty="0"/>
                        <a:t>Photo</a:t>
                      </a:r>
                    </a:p>
                  </a:txBody>
                  <a:tcPr/>
                </a:tc>
                <a:tc>
                  <a:txBody>
                    <a:bodyPr/>
                    <a:lstStyle/>
                    <a:p>
                      <a:pPr algn="ctr"/>
                      <a:r>
                        <a:rPr lang="en-US" sz="2000" dirty="0"/>
                        <a:t>Image identification</a:t>
                      </a:r>
                    </a:p>
                  </a:txBody>
                  <a:tcPr/>
                </a:tc>
                <a:tc>
                  <a:txBody>
                    <a:bodyPr/>
                    <a:lstStyle/>
                    <a:p>
                      <a:pPr algn="ctr"/>
                      <a:r>
                        <a:rPr lang="en-US" sz="2000" b="1" dirty="0"/>
                        <a:t>Computer Vision</a:t>
                      </a:r>
                    </a:p>
                  </a:txBody>
                  <a:tcPr/>
                </a:tc>
                <a:extLst>
                  <a:ext uri="{0D108BD9-81ED-4DB2-BD59-A6C34878D82A}">
                    <a16:rowId xmlns:a16="http://schemas.microsoft.com/office/drawing/2014/main" val="934949771"/>
                  </a:ext>
                </a:extLst>
              </a:tr>
              <a:tr h="582789">
                <a:tc>
                  <a:txBody>
                    <a:bodyPr/>
                    <a:lstStyle/>
                    <a:p>
                      <a:pPr algn="ctr"/>
                      <a:r>
                        <a:rPr lang="en-US" sz="2000" dirty="0"/>
                        <a:t>English</a:t>
                      </a:r>
                    </a:p>
                  </a:txBody>
                  <a:tcPr/>
                </a:tc>
                <a:tc>
                  <a:txBody>
                    <a:bodyPr/>
                    <a:lstStyle/>
                    <a:p>
                      <a:pPr algn="ctr"/>
                      <a:r>
                        <a:rPr lang="en-US" sz="2000" dirty="0"/>
                        <a:t>Chinese</a:t>
                      </a:r>
                    </a:p>
                  </a:txBody>
                  <a:tcPr/>
                </a:tc>
                <a:tc>
                  <a:txBody>
                    <a:bodyPr/>
                    <a:lstStyle/>
                    <a:p>
                      <a:pPr algn="ctr"/>
                      <a:r>
                        <a:rPr lang="en-US" sz="2000" b="1" dirty="0"/>
                        <a:t>Translation</a:t>
                      </a:r>
                    </a:p>
                  </a:txBody>
                  <a:tcPr/>
                </a:tc>
                <a:extLst>
                  <a:ext uri="{0D108BD9-81ED-4DB2-BD59-A6C34878D82A}">
                    <a16:rowId xmlns:a16="http://schemas.microsoft.com/office/drawing/2014/main" val="265941719"/>
                  </a:ext>
                </a:extLst>
              </a:tr>
              <a:tr h="582789">
                <a:tc>
                  <a:txBody>
                    <a:bodyPr/>
                    <a:lstStyle/>
                    <a:p>
                      <a:pPr algn="ctr"/>
                      <a:r>
                        <a:rPr lang="en-US" sz="2000" dirty="0"/>
                        <a:t>Text</a:t>
                      </a:r>
                    </a:p>
                  </a:txBody>
                  <a:tcPr/>
                </a:tc>
                <a:tc>
                  <a:txBody>
                    <a:bodyPr/>
                    <a:lstStyle/>
                    <a:p>
                      <a:pPr algn="ctr"/>
                      <a:r>
                        <a:rPr lang="en-US" sz="2000" dirty="0"/>
                        <a:t>Meaning</a:t>
                      </a:r>
                    </a:p>
                  </a:txBody>
                  <a:tcPr/>
                </a:tc>
                <a:tc>
                  <a:txBody>
                    <a:bodyPr/>
                    <a:lstStyle/>
                    <a:p>
                      <a:pPr algn="ctr"/>
                      <a:r>
                        <a:rPr lang="en-US" sz="2000" b="1" dirty="0"/>
                        <a:t>Sentiment Analysis</a:t>
                      </a:r>
                    </a:p>
                  </a:txBody>
                  <a:tcPr/>
                </a:tc>
                <a:extLst>
                  <a:ext uri="{0D108BD9-81ED-4DB2-BD59-A6C34878D82A}">
                    <a16:rowId xmlns:a16="http://schemas.microsoft.com/office/drawing/2014/main" val="2977859044"/>
                  </a:ext>
                </a:extLst>
              </a:tr>
            </a:tbl>
          </a:graphicData>
        </a:graphic>
      </p:graphicFrame>
    </p:spTree>
    <p:extLst>
      <p:ext uri="{BB962C8B-B14F-4D97-AF65-F5344CB8AC3E}">
        <p14:creationId xmlns:p14="http://schemas.microsoft.com/office/powerpoint/2010/main" val="2142964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BC396F-2428-49AB-AC95-20E32FB320C4}"/>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Speaker ID</a:t>
            </a:r>
          </a:p>
        </p:txBody>
      </p:sp>
      <p:pic>
        <p:nvPicPr>
          <p:cNvPr id="34818" name="Picture 2" descr="Image result for speaker identification phone">
            <a:extLst>
              <a:ext uri="{FF2B5EF4-FFF2-40B4-BE49-F238E27FC236}">
                <a16:creationId xmlns:a16="http://schemas.microsoft.com/office/drawing/2014/main" id="{447D2176-9294-4D86-8444-043595D34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400" y="1939397"/>
            <a:ext cx="6157200" cy="409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06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6F6456C-2929-46EC-B44D-52992C4D8B94}"/>
              </a:ext>
            </a:extLst>
          </p:cNvPr>
          <p:cNvSpPr txBox="1">
            <a:spLocks/>
          </p:cNvSpPr>
          <p:nvPr/>
        </p:nvSpPr>
        <p:spPr>
          <a:xfrm>
            <a:off x="1623318" y="419617"/>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tx1">
                    <a:lumMod val="75000"/>
                    <a:lumOff val="25000"/>
                  </a:schemeClr>
                </a:solidFill>
                <a:latin typeface="+mn-lt"/>
              </a:rPr>
              <a:t>Speech Synthesis</a:t>
            </a:r>
          </a:p>
          <a:p>
            <a:pPr>
              <a:lnSpc>
                <a:spcPct val="100000"/>
              </a:lnSpc>
            </a:pPr>
            <a:r>
              <a:rPr lang="en-US" sz="3600" b="1" dirty="0">
                <a:solidFill>
                  <a:schemeClr val="tx1">
                    <a:lumMod val="75000"/>
                    <a:lumOff val="25000"/>
                  </a:schemeClr>
                </a:solidFill>
                <a:latin typeface="+mn-lt"/>
              </a:rPr>
              <a:t>(text-to-speech)</a:t>
            </a:r>
          </a:p>
        </p:txBody>
      </p:sp>
      <p:pic>
        <p:nvPicPr>
          <p:cNvPr id="37890" name="Picture 2" descr="https://i1.wp.com/www.wave8.com.au/wp-content/uploads/2016/02/audiowaveform.png?fit=300%2C83">
            <a:extLst>
              <a:ext uri="{FF2B5EF4-FFF2-40B4-BE49-F238E27FC236}">
                <a16:creationId xmlns:a16="http://schemas.microsoft.com/office/drawing/2014/main" id="{8697FD1F-437F-4905-A78A-AB5FF8D70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783" y="2767740"/>
            <a:ext cx="4754555" cy="131542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4EF5698-3F4A-414F-AA7E-971FB2C0050A}"/>
              </a:ext>
            </a:extLst>
          </p:cNvPr>
          <p:cNvSpPr txBox="1">
            <a:spLocks/>
          </p:cNvSpPr>
          <p:nvPr/>
        </p:nvSpPr>
        <p:spPr>
          <a:xfrm>
            <a:off x="1622412" y="2767740"/>
            <a:ext cx="3416947"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3200" b="1" dirty="0">
                <a:solidFill>
                  <a:schemeClr val="tx1">
                    <a:lumMod val="75000"/>
                    <a:lumOff val="25000"/>
                  </a:schemeClr>
                </a:solidFill>
                <a:latin typeface="+mn-lt"/>
              </a:rPr>
              <a:t>Data is the new oil.</a:t>
            </a:r>
          </a:p>
        </p:txBody>
      </p:sp>
      <p:sp>
        <p:nvSpPr>
          <p:cNvPr id="10" name="Arrow: Right 9">
            <a:extLst>
              <a:ext uri="{FF2B5EF4-FFF2-40B4-BE49-F238E27FC236}">
                <a16:creationId xmlns:a16="http://schemas.microsoft.com/office/drawing/2014/main" id="{89FA40D5-4220-488D-BAE3-341F9228A243}"/>
              </a:ext>
            </a:extLst>
          </p:cNvPr>
          <p:cNvSpPr/>
          <p:nvPr/>
        </p:nvSpPr>
        <p:spPr>
          <a:xfrm>
            <a:off x="5445760" y="3107266"/>
            <a:ext cx="1016000" cy="643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038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131AFB-FB1E-48DE-83A1-64BAF071611E}"/>
              </a:ext>
            </a:extLst>
          </p:cNvPr>
          <p:cNvSpPr/>
          <p:nvPr/>
        </p:nvSpPr>
        <p:spPr>
          <a:xfrm>
            <a:off x="4191000" y="609600"/>
            <a:ext cx="3623733" cy="524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C36EDC3-CC97-422B-8708-A96C766FEB67}"/>
              </a:ext>
            </a:extLst>
          </p:cNvPr>
          <p:cNvPicPr>
            <a:picLocks noChangeAspect="1"/>
          </p:cNvPicPr>
          <p:nvPr/>
        </p:nvPicPr>
        <p:blipFill>
          <a:blip r:embed="rId2"/>
          <a:stretch>
            <a:fillRect/>
          </a:stretch>
        </p:blipFill>
        <p:spPr>
          <a:xfrm>
            <a:off x="2675678" y="609600"/>
            <a:ext cx="6840643" cy="5595873"/>
          </a:xfrm>
          <a:prstGeom prst="rect">
            <a:avLst/>
          </a:prstGeom>
        </p:spPr>
      </p:pic>
    </p:spTree>
    <p:extLst>
      <p:ext uri="{BB962C8B-B14F-4D97-AF65-F5344CB8AC3E}">
        <p14:creationId xmlns:p14="http://schemas.microsoft.com/office/powerpoint/2010/main" val="130928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131AFB-FB1E-48DE-83A1-64BAF071611E}"/>
              </a:ext>
            </a:extLst>
          </p:cNvPr>
          <p:cNvSpPr/>
          <p:nvPr/>
        </p:nvSpPr>
        <p:spPr>
          <a:xfrm>
            <a:off x="4154488" y="609600"/>
            <a:ext cx="3623733" cy="524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E54CA31-83B1-468E-A4B8-3D0F77E784D1}"/>
              </a:ext>
            </a:extLst>
          </p:cNvPr>
          <p:cNvPicPr>
            <a:picLocks noChangeAspect="1"/>
          </p:cNvPicPr>
          <p:nvPr/>
        </p:nvPicPr>
        <p:blipFill>
          <a:blip r:embed="rId2"/>
          <a:stretch>
            <a:fillRect/>
          </a:stretch>
        </p:blipFill>
        <p:spPr>
          <a:xfrm>
            <a:off x="2409825" y="1424940"/>
            <a:ext cx="7372350" cy="5105400"/>
          </a:xfrm>
          <a:prstGeom prst="rect">
            <a:avLst/>
          </a:prstGeom>
        </p:spPr>
      </p:pic>
      <p:sp>
        <p:nvSpPr>
          <p:cNvPr id="4" name="Title 1">
            <a:extLst>
              <a:ext uri="{FF2B5EF4-FFF2-40B4-BE49-F238E27FC236}">
                <a16:creationId xmlns:a16="http://schemas.microsoft.com/office/drawing/2014/main" id="{C0CA93F3-BE79-4DCF-8F97-01EB1878DECD}"/>
              </a:ext>
            </a:extLst>
          </p:cNvPr>
          <p:cNvSpPr txBox="1">
            <a:spLocks/>
          </p:cNvSpPr>
          <p:nvPr/>
        </p:nvSpPr>
        <p:spPr>
          <a:xfrm>
            <a:off x="2976880" y="380244"/>
            <a:ext cx="6238240" cy="1095506"/>
          </a:xfrm>
          <a:prstGeom prst="rect">
            <a:avLst/>
          </a:prstGeom>
        </p:spPr>
        <p:txBody>
          <a:bodyPr vert="horz" lIns="91440" tIns="45720" rIns="91440" bIns="45720" rtlCol="0" anchor="ctr" anchorCtr="0">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1A9ECD"/>
                </a:solidFill>
                <a:latin typeface="+mn-lt"/>
              </a:rPr>
              <a:t>Recognizing Race by Voice</a:t>
            </a:r>
          </a:p>
        </p:txBody>
      </p:sp>
    </p:spTree>
    <p:extLst>
      <p:ext uri="{BB962C8B-B14F-4D97-AF65-F5344CB8AC3E}">
        <p14:creationId xmlns:p14="http://schemas.microsoft.com/office/powerpoint/2010/main" val="3921085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41A809-43C7-43F1-B1A5-2BAFDBADEAAC}"/>
              </a:ext>
            </a:extLst>
          </p:cNvPr>
          <p:cNvSpPr txBox="1">
            <a:spLocks/>
          </p:cNvSpPr>
          <p:nvPr/>
        </p:nvSpPr>
        <p:spPr>
          <a:xfrm>
            <a:off x="1623318" y="1501234"/>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800" b="1" dirty="0">
                <a:solidFill>
                  <a:srgbClr val="FF0000"/>
                </a:solidFill>
                <a:latin typeface="+mn-lt"/>
              </a:rPr>
              <a:t>DL performs poorly when:</a:t>
            </a:r>
          </a:p>
        </p:txBody>
      </p:sp>
      <p:sp>
        <p:nvSpPr>
          <p:cNvPr id="2" name="Rectangle 1">
            <a:extLst>
              <a:ext uri="{FF2B5EF4-FFF2-40B4-BE49-F238E27FC236}">
                <a16:creationId xmlns:a16="http://schemas.microsoft.com/office/drawing/2014/main" id="{BEE4DA1F-82F7-4C92-8C1F-97CADDE213EA}"/>
              </a:ext>
            </a:extLst>
          </p:cNvPr>
          <p:cNvSpPr/>
          <p:nvPr/>
        </p:nvSpPr>
        <p:spPr>
          <a:xfrm>
            <a:off x="783007" y="2833068"/>
            <a:ext cx="10625985" cy="595932"/>
          </a:xfrm>
          <a:prstGeom prst="rect">
            <a:avLst/>
          </a:prstGeom>
        </p:spPr>
        <p:txBody>
          <a:bodyPr wrap="square">
            <a:spAutoFit/>
          </a:bodyPr>
          <a:lstStyle/>
          <a:p>
            <a:pPr>
              <a:lnSpc>
                <a:spcPct val="107000"/>
              </a:lnSpc>
              <a:spcAft>
                <a:spcPts val="800"/>
              </a:spcAft>
            </a:pPr>
            <a:r>
              <a:rPr lang="en-US" sz="3200" b="1" dirty="0">
                <a:solidFill>
                  <a:schemeClr val="tx1">
                    <a:lumMod val="75000"/>
                    <a:lumOff val="25000"/>
                  </a:schemeClr>
                </a:solidFill>
              </a:rPr>
              <a:t>Trying to learn complex concepts from a </a:t>
            </a:r>
            <a:r>
              <a:rPr lang="en-US" sz="3200" b="1" dirty="0">
                <a:solidFill>
                  <a:schemeClr val="accent4">
                    <a:lumMod val="75000"/>
                  </a:schemeClr>
                </a:solidFill>
              </a:rPr>
              <a:t>small amount of data</a:t>
            </a:r>
          </a:p>
        </p:txBody>
      </p:sp>
    </p:spTree>
    <p:extLst>
      <p:ext uri="{BB962C8B-B14F-4D97-AF65-F5344CB8AC3E}">
        <p14:creationId xmlns:p14="http://schemas.microsoft.com/office/powerpoint/2010/main" val="331052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163AB5B7-07BA-41FB-8A20-EDAC108B4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25" y="0"/>
            <a:ext cx="6889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608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E4DA1F-82F7-4C92-8C1F-97CADDE213EA}"/>
              </a:ext>
            </a:extLst>
          </p:cNvPr>
          <p:cNvSpPr/>
          <p:nvPr/>
        </p:nvSpPr>
        <p:spPr>
          <a:xfrm>
            <a:off x="2671243" y="2833068"/>
            <a:ext cx="6849513" cy="595932"/>
          </a:xfrm>
          <a:prstGeom prst="rect">
            <a:avLst/>
          </a:prstGeom>
        </p:spPr>
        <p:txBody>
          <a:bodyPr wrap="square">
            <a:spAutoFit/>
          </a:bodyPr>
          <a:lstStyle/>
          <a:p>
            <a:pPr>
              <a:lnSpc>
                <a:spcPct val="107000"/>
              </a:lnSpc>
              <a:spcAft>
                <a:spcPts val="800"/>
              </a:spcAft>
            </a:pPr>
            <a:r>
              <a:rPr lang="en-US" sz="3200" b="1"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Performing a task on </a:t>
            </a:r>
            <a:r>
              <a:rPr lang="en-US" sz="3200" b="1" dirty="0">
                <a:solidFill>
                  <a:schemeClr val="accent4">
                    <a:lumMod val="75000"/>
                  </a:schemeClr>
                </a:solidFill>
                <a:latin typeface="Calibri" panose="020F0502020204030204" pitchFamily="34" charset="0"/>
                <a:ea typeface="Calibri" panose="020F0502020204030204" pitchFamily="34" charset="0"/>
                <a:cs typeface="Times New Roman" panose="02020603050405020304" pitchFamily="18" charset="0"/>
              </a:rPr>
              <a:t>new types of data</a:t>
            </a:r>
            <a:endParaRPr lang="en-US" sz="3200" b="1" dirty="0">
              <a:solidFill>
                <a:schemeClr val="accent4">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684D99BA-02B9-489C-9961-C0033E0B47C9}"/>
              </a:ext>
            </a:extLst>
          </p:cNvPr>
          <p:cNvSpPr txBox="1">
            <a:spLocks/>
          </p:cNvSpPr>
          <p:nvPr/>
        </p:nvSpPr>
        <p:spPr>
          <a:xfrm>
            <a:off x="1623318" y="1501234"/>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800" b="1" dirty="0">
                <a:solidFill>
                  <a:srgbClr val="FF0000"/>
                </a:solidFill>
                <a:latin typeface="+mn-lt"/>
              </a:rPr>
              <a:t>DL performs poorly when:</a:t>
            </a:r>
          </a:p>
        </p:txBody>
      </p:sp>
    </p:spTree>
    <p:extLst>
      <p:ext uri="{BB962C8B-B14F-4D97-AF65-F5344CB8AC3E}">
        <p14:creationId xmlns:p14="http://schemas.microsoft.com/office/powerpoint/2010/main" val="217844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lated image">
            <a:extLst>
              <a:ext uri="{FF2B5EF4-FFF2-40B4-BE49-F238E27FC236}">
                <a16:creationId xmlns:a16="http://schemas.microsoft.com/office/drawing/2014/main" id="{08A84E1D-409C-49A5-A206-190D1E1BB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00013"/>
            <a:ext cx="9515475" cy="665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28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 2 (a) Initial and (c) follow up hand radiographs and (b and d) corresponding four hour bone scan images of a patient with generalised nodal arthritis. The following points can be noted: (1) Joints that are abnormal both on scan and x ray with varying degree of abnormality on each modality. (2) Progression of all initially scan positive joints. (3) Lack of change of radiographic features of x ray abnormal but scan normal DIP left little finger. (4) Ankylosis of left middle PIP in association with loss of scan abnormality. (5) Progression of the DIP left little finger of the right hand that is initially scan normal but becomes scan abnormal. (6) Development of marked scan abnormality of the right middle PIP with only minimal radiographic abnormality.">
            <a:extLst>
              <a:ext uri="{FF2B5EF4-FFF2-40B4-BE49-F238E27FC236}">
                <a16:creationId xmlns:a16="http://schemas.microsoft.com/office/drawing/2014/main" id="{BB906E30-A194-42FF-9C73-AF51B5234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0"/>
            <a:ext cx="9637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24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0720AB-08DB-43A1-A0AC-541AE19B6FC1}"/>
              </a:ext>
            </a:extLst>
          </p:cNvPr>
          <p:cNvSpPr txBox="1">
            <a:spLocks/>
          </p:cNvSpPr>
          <p:nvPr/>
        </p:nvSpPr>
        <p:spPr>
          <a:xfrm>
            <a:off x="1623318" y="2168746"/>
            <a:ext cx="8945364" cy="1165766"/>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5400" b="1" dirty="0">
                <a:solidFill>
                  <a:schemeClr val="accent1"/>
                </a:solidFill>
                <a:latin typeface="+mn-lt"/>
              </a:rPr>
              <a:t>What DL can do</a:t>
            </a:r>
          </a:p>
        </p:txBody>
      </p:sp>
    </p:spTree>
    <p:extLst>
      <p:ext uri="{BB962C8B-B14F-4D97-AF65-F5344CB8AC3E}">
        <p14:creationId xmlns:p14="http://schemas.microsoft.com/office/powerpoint/2010/main" val="975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TotalTime>
  <Words>227</Words>
  <Application>Microsoft Office PowerPoint</Application>
  <PresentationFormat>Widescreen</PresentationFormat>
  <Paragraphs>61</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游ゴシック</vt:lpstr>
      <vt:lpstr>Arial</vt:lpstr>
      <vt:lpstr>Calibri</vt:lpstr>
      <vt:lpstr>Calibri Light</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Antony</dc:creator>
  <cp:lastModifiedBy>Ross, Antony</cp:lastModifiedBy>
  <cp:revision>6</cp:revision>
  <dcterms:created xsi:type="dcterms:W3CDTF">2019-07-08T05:57:28Z</dcterms:created>
  <dcterms:modified xsi:type="dcterms:W3CDTF">2019-07-09T08:55:39Z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b4f6feb-bc60-48e1-9a65-8f26ae8b4956_Enabled">
    <vt:lpwstr>True</vt:lpwstr>
  </property>
  <property fmtid="{D5CDD505-2E9C-101B-9397-08002B2CF9AE}" pid="3" name="MSIP_Label_3b4f6feb-bc60-48e1-9a65-8f26ae8b4956_SiteId">
    <vt:lpwstr>3bea478c-1684-4a8c-8e85-045ec54ba430</vt:lpwstr>
  </property>
  <property fmtid="{D5CDD505-2E9C-101B-9397-08002B2CF9AE}" pid="4" name="MSIP_Label_3b4f6feb-bc60-48e1-9a65-8f26ae8b4956_Owner">
    <vt:lpwstr>Ross.Antony@principal.com</vt:lpwstr>
  </property>
  <property fmtid="{D5CDD505-2E9C-101B-9397-08002B2CF9AE}" pid="5" name="MSIP_Label_3b4f6feb-bc60-48e1-9a65-8f26ae8b4956_SetDate">
    <vt:lpwstr>2019-07-08T07:05:56.5922587Z</vt:lpwstr>
  </property>
  <property fmtid="{D5CDD505-2E9C-101B-9397-08002B2CF9AE}" pid="6" name="MSIP_Label_3b4f6feb-bc60-48e1-9a65-8f26ae8b4956_Name">
    <vt:lpwstr>Public</vt:lpwstr>
  </property>
  <property fmtid="{D5CDD505-2E9C-101B-9397-08002B2CF9AE}" pid="7" name="MSIP_Label_3b4f6feb-bc60-48e1-9a65-8f26ae8b4956_Application">
    <vt:lpwstr>Microsoft Azure Information Protection</vt:lpwstr>
  </property>
  <property fmtid="{D5CDD505-2E9C-101B-9397-08002B2CF9AE}" pid="8" name="MSIP_Label_3b4f6feb-bc60-48e1-9a65-8f26ae8b4956_Extended_MSFT_Method">
    <vt:lpwstr>Manual</vt:lpwstr>
  </property>
  <property fmtid="{D5CDD505-2E9C-101B-9397-08002B2CF9AE}" pid="9" name="MSIP_Label_af49516a-7525-4936-8880-b1dc1e580865_Enabled">
    <vt:lpwstr>True</vt:lpwstr>
  </property>
  <property fmtid="{D5CDD505-2E9C-101B-9397-08002B2CF9AE}" pid="10" name="MSIP_Label_af49516a-7525-4936-8880-b1dc1e580865_SiteId">
    <vt:lpwstr>3bea478c-1684-4a8c-8e85-045ec54ba430</vt:lpwstr>
  </property>
  <property fmtid="{D5CDD505-2E9C-101B-9397-08002B2CF9AE}" pid="11" name="MSIP_Label_af49516a-7525-4936-8880-b1dc1e580865_Owner">
    <vt:lpwstr>Ross.Antony@principal.com</vt:lpwstr>
  </property>
  <property fmtid="{D5CDD505-2E9C-101B-9397-08002B2CF9AE}" pid="12" name="MSIP_Label_af49516a-7525-4936-8880-b1dc1e580865_SetDate">
    <vt:lpwstr>2019-07-08T07:05:56.5922587Z</vt:lpwstr>
  </property>
  <property fmtid="{D5CDD505-2E9C-101B-9397-08002B2CF9AE}" pid="13" name="MSIP_Label_af49516a-7525-4936-8880-b1dc1e580865_Name">
    <vt:lpwstr>Non-visible label</vt:lpwstr>
  </property>
  <property fmtid="{D5CDD505-2E9C-101B-9397-08002B2CF9AE}" pid="14" name="MSIP_Label_af49516a-7525-4936-8880-b1dc1e580865_Application">
    <vt:lpwstr>Microsoft Azure Information Protection</vt:lpwstr>
  </property>
  <property fmtid="{D5CDD505-2E9C-101B-9397-08002B2CF9AE}" pid="15" name="MSIP_Label_af49516a-7525-4936-8880-b1dc1e580865_Parent">
    <vt:lpwstr>3b4f6feb-bc60-48e1-9a65-8f26ae8b4956</vt:lpwstr>
  </property>
  <property fmtid="{D5CDD505-2E9C-101B-9397-08002B2CF9AE}" pid="16" name="MSIP_Label_af49516a-7525-4936-8880-b1dc1e580865_Extended_MSFT_Method">
    <vt:lpwstr>Manual</vt:lpwstr>
  </property>
  <property fmtid="{D5CDD505-2E9C-101B-9397-08002B2CF9AE}" pid="17" name="Sensitivity">
    <vt:lpwstr>Public Non-visible label</vt:lpwstr>
  </property>
</Properties>
</file>